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3"/>
  </p:notesMasterIdLst>
  <p:sldIdLst>
    <p:sldId id="256" r:id="rId2"/>
    <p:sldId id="274" r:id="rId3"/>
    <p:sldId id="282" r:id="rId4"/>
    <p:sldId id="283" r:id="rId5"/>
    <p:sldId id="284" r:id="rId6"/>
    <p:sldId id="281" r:id="rId7"/>
    <p:sldId id="290" r:id="rId8"/>
    <p:sldId id="289" r:id="rId9"/>
    <p:sldId id="288" r:id="rId10"/>
    <p:sldId id="287" r:id="rId11"/>
    <p:sldId id="28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Light" panose="020B0604020202020204" charset="0"/>
      <p:regular r:id="rId22"/>
      <p:bold r:id="rId23"/>
      <p:italic r:id="rId24"/>
      <p:boldItalic r:id="rId25"/>
    </p:embeddedFont>
    <p:embeddedFont>
      <p:font typeface="Roboto Medium" panose="020B0604020202020204" charset="0"/>
      <p:regular r:id="rId26"/>
      <p:bold r:id="rId27"/>
      <p:italic r:id="rId28"/>
      <p:boldItalic r:id="rId29"/>
    </p:embeddedFont>
    <p:embeddedFont>
      <p:font typeface="Roboto Thin"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sorterViewPr>
    <p:cViewPr>
      <p:scale>
        <a:sx n="100" d="100"/>
        <a:sy n="100" d="100"/>
      </p:scale>
      <p:origin x="0" y="-2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473a132ac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473a132ac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Removed ‘click to add title’ - Tatiana</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9" name="Google Shape;109;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9" name="Google Shape;119;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3" name="Google Shape;123;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 name="Google Shape;125;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 name="Google Shape;127;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8" name="Google Shape;128;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9" name="Google Shape;129;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9" name="Google Shape;139;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0" name="Google Shape;140;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 name="Google Shape;148;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0" name="Google Shape;150;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60" name="Google Shape;16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 name="Google Shape;161;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2"/>
        <p:cNvGrpSpPr/>
        <p:nvPr/>
      </p:nvGrpSpPr>
      <p:grpSpPr>
        <a:xfrm>
          <a:off x="0" y="0"/>
          <a:ext cx="0" cy="0"/>
          <a:chOff x="0" y="0"/>
          <a:chExt cx="0" cy="0"/>
        </a:xfrm>
      </p:grpSpPr>
      <p:sp>
        <p:nvSpPr>
          <p:cNvPr id="163" name="Google Shape;163;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4" name="Google Shape;16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6" name="Google Shape;166;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7" name="Google Shape;167;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 name="Google Shape;169;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 name="Google Shape;171;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 name="Google Shape;17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 name="Google Shape;17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 name="Google Shape;17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 name="Google Shape;198;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3" name="Google Shape;20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6" name="Google Shape;20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 name="Google Shape;220;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 name="Google Shape;235;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 name="Google Shape;236;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 name="Google Shape;238;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 name="Google Shape;243;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 name="Google Shape;267;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 name="Google Shape;27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2" name="Google Shape;27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 name="Google Shape;27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 name="Google Shape;27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9" name="Google Shape;30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0" name="Google Shape;31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2" name="Google Shape;31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7"/>
        <p:cNvGrpSpPr/>
        <p:nvPr/>
      </p:nvGrpSpPr>
      <p:grpSpPr>
        <a:xfrm>
          <a:off x="0" y="0"/>
          <a:ext cx="0" cy="0"/>
          <a:chOff x="0" y="0"/>
          <a:chExt cx="0" cy="0"/>
        </a:xfrm>
      </p:grpSpPr>
      <p:sp>
        <p:nvSpPr>
          <p:cNvPr id="348" name="Google Shape;348;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 name="Google Shape;349;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0" name="Google Shape;350;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3" name="Google Shape;353;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 name="Google Shape;354;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 name="Google Shape;389;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4"/>
        <p:cNvGrpSpPr/>
        <p:nvPr/>
      </p:nvGrpSpPr>
      <p:grpSpPr>
        <a:xfrm>
          <a:off x="0" y="0"/>
          <a:ext cx="0" cy="0"/>
          <a:chOff x="0" y="0"/>
          <a:chExt cx="0" cy="0"/>
        </a:xfrm>
      </p:grpSpPr>
      <p:sp>
        <p:nvSpPr>
          <p:cNvPr id="395" name="Google Shape;395;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7" name="Google Shape;39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8" name="Google Shape;39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 name="Google Shape;476;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 name="Google Shape;486;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 name="Google Shape;489;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07" name="Google Shape;507;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9" name="Google Shape;669;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8" name="Google Shape;678;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3" name="Google Shape;70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4" name="Google Shape;704;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 name="Google Shape;706;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8" name="Google Shape;718;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3" name="Google Shape;7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6" name="Google Shape;756;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8" name="Google Shape;768;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6" name="Google Shape;80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9" name="Google Shape;80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3" name="Google Shape;823;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4" name="Google Shape;83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5" name="Google Shape;835;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7" name="Google Shape;83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1" name="Google Shape;851;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2" name="Google Shape;86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3" name="Google Shape;86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5" name="Google Shape;86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9" name="Google Shape;879;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6"/>
        <p:cNvGrpSpPr/>
        <p:nvPr/>
      </p:nvGrpSpPr>
      <p:grpSpPr>
        <a:xfrm>
          <a:off x="0" y="0"/>
          <a:ext cx="0" cy="0"/>
          <a:chOff x="0" y="0"/>
          <a:chExt cx="0" cy="0"/>
        </a:xfrm>
      </p:grpSpPr>
      <p:sp>
        <p:nvSpPr>
          <p:cNvPr id="887" name="Google Shape;88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9" name="Google Shape;88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2" name="Google Shape;89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9" name="Google Shape;909;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17"/>
        <p:cNvGrpSpPr/>
        <p:nvPr/>
      </p:nvGrpSpPr>
      <p:grpSpPr>
        <a:xfrm>
          <a:off x="0" y="0"/>
          <a:ext cx="0" cy="0"/>
          <a:chOff x="0" y="0"/>
          <a:chExt cx="0" cy="0"/>
        </a:xfrm>
      </p:grpSpPr>
      <p:sp>
        <p:nvSpPr>
          <p:cNvPr id="918" name="Google Shape;91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0" name="Google Shape;92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1" name="Google Shape;921;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3" name="Google Shape;92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0" name="Google Shape;940;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48"/>
        <p:cNvGrpSpPr/>
        <p:nvPr/>
      </p:nvGrpSpPr>
      <p:grpSpPr>
        <a:xfrm>
          <a:off x="0" y="0"/>
          <a:ext cx="0" cy="0"/>
          <a:chOff x="0" y="0"/>
          <a:chExt cx="0" cy="0"/>
        </a:xfrm>
      </p:grpSpPr>
      <p:sp>
        <p:nvSpPr>
          <p:cNvPr id="949" name="Google Shape;94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1" name="Google Shape;951;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2" name="Google Shape;952;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4" name="Google Shape;95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1" name="Google Shape;971;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79"/>
        <p:cNvGrpSpPr/>
        <p:nvPr/>
      </p:nvGrpSpPr>
      <p:grpSpPr>
        <a:xfrm>
          <a:off x="0" y="0"/>
          <a:ext cx="0" cy="0"/>
          <a:chOff x="0" y="0"/>
          <a:chExt cx="0" cy="0"/>
        </a:xfrm>
      </p:grpSpPr>
      <p:sp>
        <p:nvSpPr>
          <p:cNvPr id="980" name="Google Shape;98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2" name="Google Shape;98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3" name="Google Shape;98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5" name="Google Shape;98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2" name="Google Shape;1002;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2" name="Google Shape;1012;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4" name="Google Shape;1014;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0" name="Google Shape;1020;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1" name="Google Shape;1021;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28" name="Google Shape;102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033" name="Google Shape;1033;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6" name="Google Shape;1036;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37" name="Google Shape;1037;p5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38" name="Google Shape;1038;p5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44" name="Google Shape;1044;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ubsection Slide">
  <p:cSld name="Subsection Slide">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85750" y="271463"/>
            <a:ext cx="8572500" cy="4600574"/>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52" name="Google Shape;1052;p56"/>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53" name="Google Shape;1053;p56"/>
          <p:cNvSpPr txBox="1">
            <a:spLocks noGrp="1"/>
          </p:cNvSpPr>
          <p:nvPr>
            <p:ph type="body" idx="1"/>
          </p:nvPr>
        </p:nvSpPr>
        <p:spPr>
          <a:xfrm>
            <a:off x="-1" y="4904237"/>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5" name="Google Shape;55;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1054"/>
        <p:cNvGrpSpPr/>
        <p:nvPr/>
      </p:nvGrpSpPr>
      <p:grpSpPr>
        <a:xfrm>
          <a:off x="0" y="0"/>
          <a:ext cx="0" cy="0"/>
          <a:chOff x="0" y="0"/>
          <a:chExt cx="0" cy="0"/>
        </a:xfrm>
      </p:grpSpPr>
      <p:sp>
        <p:nvSpPr>
          <p:cNvPr id="1055" name="Google Shape;1055;p57"/>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56" name="Google Shape;1056;p57"/>
          <p:cNvSpPr txBox="1">
            <a:spLocks noGrp="1"/>
          </p:cNvSpPr>
          <p:nvPr>
            <p:ph type="body" idx="1"/>
          </p:nvPr>
        </p:nvSpPr>
        <p:spPr>
          <a:xfrm>
            <a:off x="-1" y="4923555"/>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57" name="Google Shape;1057;p57"/>
          <p:cNvSpPr txBox="1">
            <a:spLocks noGrp="1"/>
          </p:cNvSpPr>
          <p:nvPr>
            <p:ph type="body" idx="2"/>
          </p:nvPr>
        </p:nvSpPr>
        <p:spPr>
          <a:xfrm>
            <a:off x="0" y="1397620"/>
            <a:ext cx="9144000" cy="3407587"/>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58" name="Google Shape;1058;p57"/>
          <p:cNvSpPr txBox="1">
            <a:spLocks noGrp="1"/>
          </p:cNvSpPr>
          <p:nvPr>
            <p:ph type="ctrTitle"/>
          </p:nvPr>
        </p:nvSpPr>
        <p:spPr>
          <a:xfrm>
            <a:off x="0" y="228450"/>
            <a:ext cx="9144000" cy="358378"/>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59" name="Google Shape;1059;p57"/>
          <p:cNvSpPr txBox="1">
            <a:spLocks noGrp="1"/>
          </p:cNvSpPr>
          <p:nvPr>
            <p:ph type="subTitle" idx="3"/>
          </p:nvPr>
        </p:nvSpPr>
        <p:spPr>
          <a:xfrm>
            <a:off x="0" y="663123"/>
            <a:ext cx="9144000" cy="658203"/>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ed 1–7 (Green) 1 Line Subhead">
  <p:cSld name="Numbered 1–7 (Green) 1 Line Subhead">
    <p:spTree>
      <p:nvGrpSpPr>
        <p:cNvPr id="1" name="Shape 1060"/>
        <p:cNvGrpSpPr/>
        <p:nvPr/>
      </p:nvGrpSpPr>
      <p:grpSpPr>
        <a:xfrm>
          <a:off x="0" y="0"/>
          <a:ext cx="0" cy="0"/>
          <a:chOff x="0" y="0"/>
          <a:chExt cx="0" cy="0"/>
        </a:xfrm>
      </p:grpSpPr>
      <p:sp>
        <p:nvSpPr>
          <p:cNvPr id="1061" name="Google Shape;1061;p58"/>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8"/>
          <p:cNvSpPr txBox="1">
            <a:spLocks noGrp="1"/>
          </p:cNvSpPr>
          <p:nvPr>
            <p:ph type="body" idx="1"/>
          </p:nvPr>
        </p:nvSpPr>
        <p:spPr>
          <a:xfrm>
            <a:off x="-1" y="4923555"/>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63" name="Google Shape;1063;p58"/>
          <p:cNvSpPr txBox="1">
            <a:spLocks noGrp="1"/>
          </p:cNvSpPr>
          <p:nvPr>
            <p:ph type="ctrTitle"/>
          </p:nvPr>
        </p:nvSpPr>
        <p:spPr>
          <a:xfrm>
            <a:off x="0" y="228450"/>
            <a:ext cx="9144000" cy="358378"/>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64" name="Google Shape;1064;p58"/>
          <p:cNvSpPr txBox="1">
            <a:spLocks noGrp="1"/>
          </p:cNvSpPr>
          <p:nvPr>
            <p:ph type="subTitle" idx="2"/>
          </p:nvPr>
        </p:nvSpPr>
        <p:spPr>
          <a:xfrm>
            <a:off x="0" y="671119"/>
            <a:ext cx="9144000" cy="422211"/>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grpSp>
        <p:nvGrpSpPr>
          <p:cNvPr id="1065" name="Google Shape;1065;p58"/>
          <p:cNvGrpSpPr/>
          <p:nvPr/>
        </p:nvGrpSpPr>
        <p:grpSpPr>
          <a:xfrm>
            <a:off x="372728" y="1062598"/>
            <a:ext cx="8529207" cy="587728"/>
            <a:chOff x="496970" y="1416797"/>
            <a:chExt cx="11372276" cy="783637"/>
          </a:xfrm>
        </p:grpSpPr>
        <p:sp>
          <p:nvSpPr>
            <p:cNvPr id="1066" name="Google Shape;1066;p58"/>
            <p:cNvSpPr/>
            <p:nvPr/>
          </p:nvSpPr>
          <p:spPr>
            <a:xfrm>
              <a:off x="1625600" y="1492882"/>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67" name="Google Shape;1067;p58"/>
            <p:cNvGrpSpPr/>
            <p:nvPr/>
          </p:nvGrpSpPr>
          <p:grpSpPr>
            <a:xfrm>
              <a:off x="496970" y="1492882"/>
              <a:ext cx="949325" cy="637863"/>
              <a:chOff x="482600" y="1863494"/>
              <a:chExt cx="774122" cy="520142"/>
            </a:xfrm>
          </p:grpSpPr>
          <p:sp>
            <p:nvSpPr>
              <p:cNvPr id="1068" name="Google Shape;1068;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69" name="Google Shape;1069;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070" name="Google Shape;1070;p58"/>
            <p:cNvPicPr preferRelativeResize="0"/>
            <p:nvPr/>
          </p:nvPicPr>
          <p:blipFill rotWithShape="1">
            <a:blip r:embed="rId2">
              <a:alphaModFix/>
            </a:blip>
            <a:srcRect/>
            <a:stretch/>
          </p:blipFill>
          <p:spPr>
            <a:xfrm>
              <a:off x="615558" y="1416797"/>
              <a:ext cx="783637" cy="783637"/>
            </a:xfrm>
            <a:prstGeom prst="rect">
              <a:avLst/>
            </a:prstGeom>
            <a:noFill/>
            <a:ln>
              <a:noFill/>
            </a:ln>
          </p:spPr>
        </p:pic>
      </p:grpSp>
      <p:grpSp>
        <p:nvGrpSpPr>
          <p:cNvPr id="1071" name="Google Shape;1071;p58"/>
          <p:cNvGrpSpPr/>
          <p:nvPr/>
        </p:nvGrpSpPr>
        <p:grpSpPr>
          <a:xfrm>
            <a:off x="372728" y="1596865"/>
            <a:ext cx="8529207" cy="587728"/>
            <a:chOff x="496970" y="2129154"/>
            <a:chExt cx="11372276" cy="783637"/>
          </a:xfrm>
        </p:grpSpPr>
        <p:sp>
          <p:nvSpPr>
            <p:cNvPr id="1072" name="Google Shape;1072;p58"/>
            <p:cNvSpPr/>
            <p:nvPr/>
          </p:nvSpPr>
          <p:spPr>
            <a:xfrm>
              <a:off x="1625600" y="2204069"/>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73" name="Google Shape;1073;p58"/>
            <p:cNvGrpSpPr/>
            <p:nvPr/>
          </p:nvGrpSpPr>
          <p:grpSpPr>
            <a:xfrm>
              <a:off x="496970" y="2204069"/>
              <a:ext cx="949325" cy="637863"/>
              <a:chOff x="482600" y="1863494"/>
              <a:chExt cx="774122" cy="520142"/>
            </a:xfrm>
          </p:grpSpPr>
          <p:sp>
            <p:nvSpPr>
              <p:cNvPr id="1074" name="Google Shape;1074;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75" name="Google Shape;1075;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076" name="Google Shape;1076;p58"/>
            <p:cNvPicPr preferRelativeResize="0"/>
            <p:nvPr/>
          </p:nvPicPr>
          <p:blipFill rotWithShape="1">
            <a:blip r:embed="rId3">
              <a:alphaModFix/>
            </a:blip>
            <a:srcRect/>
            <a:stretch/>
          </p:blipFill>
          <p:spPr>
            <a:xfrm>
              <a:off x="533004" y="2129154"/>
              <a:ext cx="783637" cy="783637"/>
            </a:xfrm>
            <a:prstGeom prst="rect">
              <a:avLst/>
            </a:prstGeom>
            <a:noFill/>
            <a:ln>
              <a:noFill/>
            </a:ln>
          </p:spPr>
        </p:pic>
      </p:grpSp>
      <p:grpSp>
        <p:nvGrpSpPr>
          <p:cNvPr id="1077" name="Google Shape;1077;p58"/>
          <p:cNvGrpSpPr/>
          <p:nvPr/>
        </p:nvGrpSpPr>
        <p:grpSpPr>
          <a:xfrm>
            <a:off x="372728" y="2680718"/>
            <a:ext cx="8529207" cy="587728"/>
            <a:chOff x="496970" y="3574291"/>
            <a:chExt cx="11372276" cy="783637"/>
          </a:xfrm>
        </p:grpSpPr>
        <p:sp>
          <p:nvSpPr>
            <p:cNvPr id="1078" name="Google Shape;1078;p58"/>
            <p:cNvSpPr/>
            <p:nvPr/>
          </p:nvSpPr>
          <p:spPr>
            <a:xfrm>
              <a:off x="1625600" y="3650376"/>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79" name="Google Shape;1079;p58"/>
            <p:cNvGrpSpPr/>
            <p:nvPr/>
          </p:nvGrpSpPr>
          <p:grpSpPr>
            <a:xfrm>
              <a:off x="496970" y="3650376"/>
              <a:ext cx="949325" cy="637863"/>
              <a:chOff x="482600" y="1863494"/>
              <a:chExt cx="774122" cy="520142"/>
            </a:xfrm>
          </p:grpSpPr>
          <p:sp>
            <p:nvSpPr>
              <p:cNvPr id="1080" name="Google Shape;1080;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81" name="Google Shape;1081;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082" name="Google Shape;1082;p58"/>
            <p:cNvPicPr preferRelativeResize="0"/>
            <p:nvPr/>
          </p:nvPicPr>
          <p:blipFill rotWithShape="1">
            <a:blip r:embed="rId4">
              <a:alphaModFix/>
            </a:blip>
            <a:srcRect/>
            <a:stretch/>
          </p:blipFill>
          <p:spPr>
            <a:xfrm>
              <a:off x="526658" y="3574291"/>
              <a:ext cx="783637" cy="783637"/>
            </a:xfrm>
            <a:prstGeom prst="rect">
              <a:avLst/>
            </a:prstGeom>
            <a:noFill/>
            <a:ln>
              <a:noFill/>
            </a:ln>
          </p:spPr>
        </p:pic>
      </p:grpSp>
      <p:grpSp>
        <p:nvGrpSpPr>
          <p:cNvPr id="1083" name="Google Shape;1083;p58"/>
          <p:cNvGrpSpPr/>
          <p:nvPr/>
        </p:nvGrpSpPr>
        <p:grpSpPr>
          <a:xfrm>
            <a:off x="372728" y="2134969"/>
            <a:ext cx="8529207" cy="587728"/>
            <a:chOff x="496970" y="2846626"/>
            <a:chExt cx="11372276" cy="783637"/>
          </a:xfrm>
        </p:grpSpPr>
        <p:sp>
          <p:nvSpPr>
            <p:cNvPr id="1084" name="Google Shape;1084;p58"/>
            <p:cNvSpPr/>
            <p:nvPr/>
          </p:nvSpPr>
          <p:spPr>
            <a:xfrm>
              <a:off x="1625600" y="2926221"/>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85" name="Google Shape;1085;p58"/>
            <p:cNvGrpSpPr/>
            <p:nvPr/>
          </p:nvGrpSpPr>
          <p:grpSpPr>
            <a:xfrm>
              <a:off x="496970" y="2926221"/>
              <a:ext cx="949325" cy="637863"/>
              <a:chOff x="482600" y="1863494"/>
              <a:chExt cx="774122" cy="520142"/>
            </a:xfrm>
          </p:grpSpPr>
          <p:sp>
            <p:nvSpPr>
              <p:cNvPr id="1086" name="Google Shape;1086;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87" name="Google Shape;1087;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088" name="Google Shape;1088;p58"/>
            <p:cNvPicPr preferRelativeResize="0"/>
            <p:nvPr/>
          </p:nvPicPr>
          <p:blipFill rotWithShape="1">
            <a:blip r:embed="rId5">
              <a:alphaModFix/>
            </a:blip>
            <a:srcRect/>
            <a:stretch/>
          </p:blipFill>
          <p:spPr>
            <a:xfrm>
              <a:off x="540532" y="2846626"/>
              <a:ext cx="783637" cy="783637"/>
            </a:xfrm>
            <a:prstGeom prst="rect">
              <a:avLst/>
            </a:prstGeom>
            <a:noFill/>
            <a:ln>
              <a:noFill/>
            </a:ln>
          </p:spPr>
        </p:pic>
      </p:grpSp>
      <p:grpSp>
        <p:nvGrpSpPr>
          <p:cNvPr id="1089" name="Google Shape;1089;p58"/>
          <p:cNvGrpSpPr/>
          <p:nvPr/>
        </p:nvGrpSpPr>
        <p:grpSpPr>
          <a:xfrm>
            <a:off x="372728" y="3215534"/>
            <a:ext cx="8529207" cy="587728"/>
            <a:chOff x="496970" y="4287378"/>
            <a:chExt cx="11372276" cy="783637"/>
          </a:xfrm>
        </p:grpSpPr>
        <p:sp>
          <p:nvSpPr>
            <p:cNvPr id="1090" name="Google Shape;1090;p58"/>
            <p:cNvSpPr/>
            <p:nvPr/>
          </p:nvSpPr>
          <p:spPr>
            <a:xfrm>
              <a:off x="1625600" y="4361563"/>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91" name="Google Shape;1091;p58"/>
            <p:cNvGrpSpPr/>
            <p:nvPr/>
          </p:nvGrpSpPr>
          <p:grpSpPr>
            <a:xfrm>
              <a:off x="496970" y="4361563"/>
              <a:ext cx="949325" cy="637863"/>
              <a:chOff x="482600" y="1863494"/>
              <a:chExt cx="774122" cy="520142"/>
            </a:xfrm>
          </p:grpSpPr>
          <p:sp>
            <p:nvSpPr>
              <p:cNvPr id="1092" name="Google Shape;1092;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93" name="Google Shape;1093;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094" name="Google Shape;1094;p58"/>
            <p:cNvPicPr preferRelativeResize="0"/>
            <p:nvPr/>
          </p:nvPicPr>
          <p:blipFill rotWithShape="1">
            <a:blip r:embed="rId6">
              <a:alphaModFix/>
            </a:blip>
            <a:srcRect/>
            <a:stretch/>
          </p:blipFill>
          <p:spPr>
            <a:xfrm>
              <a:off x="527831" y="4287378"/>
              <a:ext cx="783637" cy="783637"/>
            </a:xfrm>
            <a:prstGeom prst="rect">
              <a:avLst/>
            </a:prstGeom>
            <a:noFill/>
            <a:ln>
              <a:noFill/>
            </a:ln>
          </p:spPr>
        </p:pic>
      </p:grpSp>
      <p:grpSp>
        <p:nvGrpSpPr>
          <p:cNvPr id="1095" name="Google Shape;1095;p58"/>
          <p:cNvGrpSpPr/>
          <p:nvPr/>
        </p:nvGrpSpPr>
        <p:grpSpPr>
          <a:xfrm>
            <a:off x="372728" y="3757281"/>
            <a:ext cx="8529207" cy="587728"/>
            <a:chOff x="496970" y="5009708"/>
            <a:chExt cx="11372276" cy="783637"/>
          </a:xfrm>
        </p:grpSpPr>
        <p:sp>
          <p:nvSpPr>
            <p:cNvPr id="1096" name="Google Shape;1096;p58"/>
            <p:cNvSpPr/>
            <p:nvPr/>
          </p:nvSpPr>
          <p:spPr>
            <a:xfrm>
              <a:off x="1625600" y="5083715"/>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097" name="Google Shape;1097;p58"/>
            <p:cNvGrpSpPr/>
            <p:nvPr/>
          </p:nvGrpSpPr>
          <p:grpSpPr>
            <a:xfrm>
              <a:off x="496970" y="5083715"/>
              <a:ext cx="949325" cy="637863"/>
              <a:chOff x="482600" y="1863494"/>
              <a:chExt cx="774122" cy="520142"/>
            </a:xfrm>
          </p:grpSpPr>
          <p:sp>
            <p:nvSpPr>
              <p:cNvPr id="1098" name="Google Shape;1098;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099" name="Google Shape;1099;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00" name="Google Shape;1100;p58"/>
            <p:cNvPicPr preferRelativeResize="0"/>
            <p:nvPr/>
          </p:nvPicPr>
          <p:blipFill rotWithShape="1">
            <a:blip r:embed="rId7">
              <a:alphaModFix/>
            </a:blip>
            <a:srcRect/>
            <a:stretch/>
          </p:blipFill>
          <p:spPr>
            <a:xfrm>
              <a:off x="520124" y="5009708"/>
              <a:ext cx="783637" cy="783637"/>
            </a:xfrm>
            <a:prstGeom prst="rect">
              <a:avLst/>
            </a:prstGeom>
            <a:noFill/>
            <a:ln>
              <a:noFill/>
            </a:ln>
          </p:spPr>
        </p:pic>
      </p:grpSp>
      <p:grpSp>
        <p:nvGrpSpPr>
          <p:cNvPr id="1101" name="Google Shape;1101;p58"/>
          <p:cNvGrpSpPr/>
          <p:nvPr/>
        </p:nvGrpSpPr>
        <p:grpSpPr>
          <a:xfrm>
            <a:off x="372728" y="4291184"/>
            <a:ext cx="8529207" cy="587728"/>
            <a:chOff x="496970" y="5721578"/>
            <a:chExt cx="11372276" cy="783637"/>
          </a:xfrm>
        </p:grpSpPr>
        <p:sp>
          <p:nvSpPr>
            <p:cNvPr id="1102" name="Google Shape;1102;p58"/>
            <p:cNvSpPr/>
            <p:nvPr/>
          </p:nvSpPr>
          <p:spPr>
            <a:xfrm>
              <a:off x="1625600" y="5802754"/>
              <a:ext cx="10243646"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03" name="Google Shape;1103;p58"/>
            <p:cNvGrpSpPr/>
            <p:nvPr/>
          </p:nvGrpSpPr>
          <p:grpSpPr>
            <a:xfrm>
              <a:off x="496970" y="5802754"/>
              <a:ext cx="949325" cy="637863"/>
              <a:chOff x="482600" y="1863494"/>
              <a:chExt cx="774122" cy="520142"/>
            </a:xfrm>
          </p:grpSpPr>
          <p:sp>
            <p:nvSpPr>
              <p:cNvPr id="1104" name="Google Shape;1104;p58"/>
              <p:cNvSpPr/>
              <p:nvPr/>
            </p:nvSpPr>
            <p:spPr>
              <a:xfrm>
                <a:off x="482600" y="1863494"/>
                <a:ext cx="701386" cy="520142"/>
              </a:xfrm>
              <a:prstGeom prst="roundRect">
                <a:avLst>
                  <a:gd name="adj" fmla="val 16667"/>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05" name="Google Shape;1105;p58"/>
              <p:cNvSpPr/>
              <p:nvPr/>
            </p:nvSpPr>
            <p:spPr>
              <a:xfrm rot="5400000">
                <a:off x="866779" y="1993693"/>
                <a:ext cx="520142" cy="259744"/>
              </a:xfrm>
              <a:prstGeom prst="triangle">
                <a:avLst>
                  <a:gd name="adj" fmla="val 50000"/>
                </a:avLst>
              </a:prstGeom>
              <a:solidFill>
                <a:srgbClr val="9AA5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06" name="Google Shape;1106;p58"/>
            <p:cNvPicPr preferRelativeResize="0"/>
            <p:nvPr/>
          </p:nvPicPr>
          <p:blipFill rotWithShape="1">
            <a:blip r:embed="rId8">
              <a:alphaModFix/>
            </a:blip>
            <a:srcRect/>
            <a:stretch/>
          </p:blipFill>
          <p:spPr>
            <a:xfrm>
              <a:off x="535214" y="5721578"/>
              <a:ext cx="783637" cy="783637"/>
            </a:xfrm>
            <a:prstGeom prst="rect">
              <a:avLst/>
            </a:prstGeom>
            <a:noFill/>
            <a:ln>
              <a:noFill/>
            </a:ln>
          </p:spPr>
        </p:pic>
      </p:grpSp>
      <p:sp>
        <p:nvSpPr>
          <p:cNvPr id="1107" name="Google Shape;1107;p58"/>
          <p:cNvSpPr txBox="1">
            <a:spLocks noGrp="1"/>
          </p:cNvSpPr>
          <p:nvPr>
            <p:ph type="body" idx="3"/>
          </p:nvPr>
        </p:nvSpPr>
        <p:spPr>
          <a:xfrm>
            <a:off x="-1" y="1116141"/>
            <a:ext cx="9144000"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08" name="Google Shape;1108;p58"/>
          <p:cNvSpPr txBox="1">
            <a:spLocks noGrp="1"/>
          </p:cNvSpPr>
          <p:nvPr>
            <p:ph type="body" idx="4"/>
          </p:nvPr>
        </p:nvSpPr>
        <p:spPr>
          <a:xfrm>
            <a:off x="-1" y="1669156"/>
            <a:ext cx="9144001"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09" name="Google Shape;1109;p58"/>
          <p:cNvSpPr txBox="1">
            <a:spLocks noGrp="1"/>
          </p:cNvSpPr>
          <p:nvPr>
            <p:ph type="body" idx="5"/>
          </p:nvPr>
        </p:nvSpPr>
        <p:spPr>
          <a:xfrm>
            <a:off x="-1" y="2194607"/>
            <a:ext cx="9144001"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0" name="Google Shape;1110;p58"/>
          <p:cNvSpPr txBox="1">
            <a:spLocks noGrp="1"/>
          </p:cNvSpPr>
          <p:nvPr>
            <p:ph type="body" idx="6"/>
          </p:nvPr>
        </p:nvSpPr>
        <p:spPr>
          <a:xfrm>
            <a:off x="0" y="2737714"/>
            <a:ext cx="9144000"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1" name="Google Shape;1111;p58"/>
          <p:cNvSpPr txBox="1">
            <a:spLocks noGrp="1"/>
          </p:cNvSpPr>
          <p:nvPr>
            <p:ph type="body" idx="7"/>
          </p:nvPr>
        </p:nvSpPr>
        <p:spPr>
          <a:xfrm>
            <a:off x="-1" y="3279514"/>
            <a:ext cx="9144001"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2" name="Google Shape;1112;p58"/>
          <p:cNvSpPr txBox="1">
            <a:spLocks noGrp="1"/>
          </p:cNvSpPr>
          <p:nvPr>
            <p:ph type="body" idx="8"/>
          </p:nvPr>
        </p:nvSpPr>
        <p:spPr>
          <a:xfrm>
            <a:off x="1" y="3812786"/>
            <a:ext cx="9144000"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3" name="Google Shape;1113;p58"/>
          <p:cNvSpPr txBox="1">
            <a:spLocks noGrp="1"/>
          </p:cNvSpPr>
          <p:nvPr>
            <p:ph type="body" idx="9"/>
          </p:nvPr>
        </p:nvSpPr>
        <p:spPr>
          <a:xfrm>
            <a:off x="1" y="4356514"/>
            <a:ext cx="9145252" cy="463655"/>
          </a:xfrm>
          <a:prstGeom prst="rect">
            <a:avLst/>
          </a:prstGeom>
          <a:noFill/>
          <a:ln>
            <a:noFill/>
          </a:ln>
        </p:spPr>
        <p:txBody>
          <a:bodyPr spcFirstLastPara="1" wrap="square" lIns="1440175"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14" name="Google Shape;1114;p58"/>
          <p:cNvSpPr/>
          <p:nvPr/>
        </p:nvSpPr>
        <p:spPr>
          <a:xfrm>
            <a:off x="270456" y="1062598"/>
            <a:ext cx="814265" cy="381631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15" name="Google Shape;1115;p58"/>
          <p:cNvPicPr preferRelativeResize="0"/>
          <p:nvPr/>
        </p:nvPicPr>
        <p:blipFill rotWithShape="1">
          <a:blip r:embed="rId9">
            <a:alphaModFix/>
          </a:blip>
          <a:srcRect/>
          <a:stretch/>
        </p:blipFill>
        <p:spPr>
          <a:xfrm>
            <a:off x="163458" y="1094606"/>
            <a:ext cx="885938" cy="492187"/>
          </a:xfrm>
          <a:prstGeom prst="rect">
            <a:avLst/>
          </a:prstGeom>
          <a:noFill/>
          <a:ln>
            <a:noFill/>
          </a:ln>
        </p:spPr>
      </p:pic>
      <p:pic>
        <p:nvPicPr>
          <p:cNvPr id="1116" name="Google Shape;1116;p58"/>
          <p:cNvPicPr preferRelativeResize="0"/>
          <p:nvPr/>
        </p:nvPicPr>
        <p:blipFill rotWithShape="1">
          <a:blip r:embed="rId10">
            <a:alphaModFix/>
          </a:blip>
          <a:srcRect/>
          <a:stretch/>
        </p:blipFill>
        <p:spPr>
          <a:xfrm>
            <a:off x="159275" y="1633320"/>
            <a:ext cx="885938" cy="492187"/>
          </a:xfrm>
          <a:prstGeom prst="rect">
            <a:avLst/>
          </a:prstGeom>
          <a:noFill/>
          <a:ln>
            <a:noFill/>
          </a:ln>
        </p:spPr>
      </p:pic>
      <p:pic>
        <p:nvPicPr>
          <p:cNvPr id="1117" name="Google Shape;1117;p58"/>
          <p:cNvPicPr preferRelativeResize="0"/>
          <p:nvPr/>
        </p:nvPicPr>
        <p:blipFill rotWithShape="1">
          <a:blip r:embed="rId9">
            <a:alphaModFix/>
          </a:blip>
          <a:srcRect/>
          <a:stretch/>
        </p:blipFill>
        <p:spPr>
          <a:xfrm>
            <a:off x="160788" y="2185394"/>
            <a:ext cx="885938" cy="492187"/>
          </a:xfrm>
          <a:prstGeom prst="rect">
            <a:avLst/>
          </a:prstGeom>
          <a:noFill/>
          <a:ln>
            <a:noFill/>
          </a:ln>
        </p:spPr>
      </p:pic>
      <p:pic>
        <p:nvPicPr>
          <p:cNvPr id="1118" name="Google Shape;1118;p58"/>
          <p:cNvPicPr preferRelativeResize="0"/>
          <p:nvPr/>
        </p:nvPicPr>
        <p:blipFill rotWithShape="1">
          <a:blip r:embed="rId10">
            <a:alphaModFix/>
          </a:blip>
          <a:srcRect/>
          <a:stretch/>
        </p:blipFill>
        <p:spPr>
          <a:xfrm>
            <a:off x="156605" y="2714449"/>
            <a:ext cx="885938" cy="492187"/>
          </a:xfrm>
          <a:prstGeom prst="rect">
            <a:avLst/>
          </a:prstGeom>
          <a:noFill/>
          <a:ln>
            <a:noFill/>
          </a:ln>
        </p:spPr>
      </p:pic>
      <p:pic>
        <p:nvPicPr>
          <p:cNvPr id="1119" name="Google Shape;1119;p58"/>
          <p:cNvPicPr preferRelativeResize="0"/>
          <p:nvPr/>
        </p:nvPicPr>
        <p:blipFill rotWithShape="1">
          <a:blip r:embed="rId9">
            <a:alphaModFix/>
          </a:blip>
          <a:srcRect/>
          <a:stretch/>
        </p:blipFill>
        <p:spPr>
          <a:xfrm>
            <a:off x="156605" y="3275078"/>
            <a:ext cx="885938" cy="492187"/>
          </a:xfrm>
          <a:prstGeom prst="rect">
            <a:avLst/>
          </a:prstGeom>
          <a:noFill/>
          <a:ln>
            <a:noFill/>
          </a:ln>
        </p:spPr>
      </p:pic>
      <p:pic>
        <p:nvPicPr>
          <p:cNvPr id="1120" name="Google Shape;1120;p58"/>
          <p:cNvPicPr preferRelativeResize="0"/>
          <p:nvPr/>
        </p:nvPicPr>
        <p:blipFill rotWithShape="1">
          <a:blip r:embed="rId10">
            <a:alphaModFix/>
          </a:blip>
          <a:srcRect/>
          <a:stretch/>
        </p:blipFill>
        <p:spPr>
          <a:xfrm>
            <a:off x="158118" y="3827152"/>
            <a:ext cx="885938" cy="492187"/>
          </a:xfrm>
          <a:prstGeom prst="rect">
            <a:avLst/>
          </a:prstGeom>
          <a:noFill/>
          <a:ln>
            <a:noFill/>
          </a:ln>
        </p:spPr>
      </p:pic>
      <p:pic>
        <p:nvPicPr>
          <p:cNvPr id="1121" name="Google Shape;1121;p58"/>
          <p:cNvPicPr preferRelativeResize="0"/>
          <p:nvPr/>
        </p:nvPicPr>
        <p:blipFill rotWithShape="1">
          <a:blip r:embed="rId9">
            <a:alphaModFix/>
          </a:blip>
          <a:srcRect/>
          <a:stretch/>
        </p:blipFill>
        <p:spPr>
          <a:xfrm>
            <a:off x="153935" y="4356207"/>
            <a:ext cx="885938" cy="49218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ed 1–6 (Gray) 2 Line Subhead">
  <p:cSld name="Numbered 1–6 (Gray) 2 Line Subhead">
    <p:spTree>
      <p:nvGrpSpPr>
        <p:cNvPr id="1" name="Shape 1122"/>
        <p:cNvGrpSpPr/>
        <p:nvPr/>
      </p:nvGrpSpPr>
      <p:grpSpPr>
        <a:xfrm>
          <a:off x="0" y="0"/>
          <a:ext cx="0" cy="0"/>
          <a:chOff x="0" y="0"/>
          <a:chExt cx="0" cy="0"/>
        </a:xfrm>
      </p:grpSpPr>
      <p:sp>
        <p:nvSpPr>
          <p:cNvPr id="1123" name="Google Shape;1123;p59"/>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24" name="Google Shape;1124;p59"/>
          <p:cNvSpPr txBox="1">
            <a:spLocks noGrp="1"/>
          </p:cNvSpPr>
          <p:nvPr>
            <p:ph type="body" idx="1"/>
          </p:nvPr>
        </p:nvSpPr>
        <p:spPr>
          <a:xfrm>
            <a:off x="-1" y="4923555"/>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25" name="Google Shape;1125;p59"/>
          <p:cNvSpPr txBox="1">
            <a:spLocks noGrp="1"/>
          </p:cNvSpPr>
          <p:nvPr>
            <p:ph type="ctrTitle"/>
          </p:nvPr>
        </p:nvSpPr>
        <p:spPr>
          <a:xfrm>
            <a:off x="0" y="228450"/>
            <a:ext cx="9144000" cy="358378"/>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26" name="Google Shape;1126;p59"/>
          <p:cNvSpPr txBox="1">
            <a:spLocks noGrp="1"/>
          </p:cNvSpPr>
          <p:nvPr>
            <p:ph type="subTitle" idx="2"/>
          </p:nvPr>
        </p:nvSpPr>
        <p:spPr>
          <a:xfrm>
            <a:off x="0" y="671118"/>
            <a:ext cx="9144000" cy="650912"/>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grpSp>
        <p:nvGrpSpPr>
          <p:cNvPr id="1127" name="Google Shape;1127;p59"/>
          <p:cNvGrpSpPr/>
          <p:nvPr/>
        </p:nvGrpSpPr>
        <p:grpSpPr>
          <a:xfrm>
            <a:off x="348206" y="1340857"/>
            <a:ext cx="8529094" cy="587728"/>
            <a:chOff x="464275" y="1787809"/>
            <a:chExt cx="11372126" cy="783637"/>
          </a:xfrm>
        </p:grpSpPr>
        <p:sp>
          <p:nvSpPr>
            <p:cNvPr id="1128" name="Google Shape;1128;p59"/>
            <p:cNvSpPr/>
            <p:nvPr/>
          </p:nvSpPr>
          <p:spPr>
            <a:xfrm>
              <a:off x="1652501" y="1871510"/>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29" name="Google Shape;1129;p59"/>
            <p:cNvGrpSpPr/>
            <p:nvPr/>
          </p:nvGrpSpPr>
          <p:grpSpPr>
            <a:xfrm>
              <a:off x="464275" y="1872298"/>
              <a:ext cx="1034475" cy="637863"/>
              <a:chOff x="482600" y="1863494"/>
              <a:chExt cx="774122" cy="520142"/>
            </a:xfrm>
          </p:grpSpPr>
          <p:sp>
            <p:nvSpPr>
              <p:cNvPr id="1130" name="Google Shape;1130;p59"/>
              <p:cNvSpPr/>
              <p:nvPr/>
            </p:nvSpPr>
            <p:spPr>
              <a:xfrm>
                <a:off x="482600" y="1863494"/>
                <a:ext cx="701386" cy="520142"/>
              </a:xfrm>
              <a:prstGeom prst="roundRect">
                <a:avLst>
                  <a:gd name="adj" fmla="val 16667"/>
                </a:avLst>
              </a:prstGeom>
              <a:solidFill>
                <a:srgbClr val="A9C5D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31" name="Google Shape;1131;p59"/>
              <p:cNvSpPr/>
              <p:nvPr/>
            </p:nvSpPr>
            <p:spPr>
              <a:xfrm rot="5400000">
                <a:off x="866779" y="1993693"/>
                <a:ext cx="520142" cy="259744"/>
              </a:xfrm>
              <a:prstGeom prst="triangle">
                <a:avLst>
                  <a:gd name="adj" fmla="val 50000"/>
                </a:avLst>
              </a:prstGeom>
              <a:solidFill>
                <a:srgbClr val="A9C5D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32" name="Google Shape;1132;p59"/>
            <p:cNvPicPr preferRelativeResize="0"/>
            <p:nvPr/>
          </p:nvPicPr>
          <p:blipFill rotWithShape="1">
            <a:blip r:embed="rId2">
              <a:alphaModFix/>
            </a:blip>
            <a:srcRect/>
            <a:stretch/>
          </p:blipFill>
          <p:spPr>
            <a:xfrm>
              <a:off x="581149" y="1787809"/>
              <a:ext cx="783637" cy="783637"/>
            </a:xfrm>
            <a:prstGeom prst="rect">
              <a:avLst/>
            </a:prstGeom>
            <a:noFill/>
            <a:ln>
              <a:noFill/>
            </a:ln>
          </p:spPr>
        </p:pic>
      </p:grpSp>
      <p:grpSp>
        <p:nvGrpSpPr>
          <p:cNvPr id="1133" name="Google Shape;1133;p59"/>
          <p:cNvGrpSpPr/>
          <p:nvPr/>
        </p:nvGrpSpPr>
        <p:grpSpPr>
          <a:xfrm>
            <a:off x="338681" y="1926206"/>
            <a:ext cx="8538619" cy="587728"/>
            <a:chOff x="451575" y="2568275"/>
            <a:chExt cx="11384826" cy="783637"/>
          </a:xfrm>
        </p:grpSpPr>
        <p:sp>
          <p:nvSpPr>
            <p:cNvPr id="1134" name="Google Shape;1134;p59"/>
            <p:cNvSpPr/>
            <p:nvPr/>
          </p:nvSpPr>
          <p:spPr>
            <a:xfrm>
              <a:off x="1652501" y="2640208"/>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35" name="Google Shape;1135;p59"/>
            <p:cNvGrpSpPr/>
            <p:nvPr/>
          </p:nvGrpSpPr>
          <p:grpSpPr>
            <a:xfrm>
              <a:off x="451575" y="2640208"/>
              <a:ext cx="1034475" cy="637863"/>
              <a:chOff x="482600" y="1863494"/>
              <a:chExt cx="774122" cy="520142"/>
            </a:xfrm>
          </p:grpSpPr>
          <p:sp>
            <p:nvSpPr>
              <p:cNvPr id="1136" name="Google Shape;1136;p59"/>
              <p:cNvSpPr/>
              <p:nvPr/>
            </p:nvSpPr>
            <p:spPr>
              <a:xfrm>
                <a:off x="482600" y="1863494"/>
                <a:ext cx="701386" cy="520142"/>
              </a:xfrm>
              <a:prstGeom prst="roundRect">
                <a:avLst>
                  <a:gd name="adj" fmla="val 16667"/>
                </a:avLst>
              </a:prstGeom>
              <a:solidFill>
                <a:srgbClr val="33669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37" name="Google Shape;1137;p59"/>
              <p:cNvSpPr/>
              <p:nvPr/>
            </p:nvSpPr>
            <p:spPr>
              <a:xfrm rot="5400000">
                <a:off x="866779" y="1993693"/>
                <a:ext cx="520142" cy="259744"/>
              </a:xfrm>
              <a:prstGeom prst="triangle">
                <a:avLst>
                  <a:gd name="adj" fmla="val 50000"/>
                </a:avLst>
              </a:prstGeom>
              <a:solidFill>
                <a:srgbClr val="33669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38" name="Google Shape;1138;p59"/>
            <p:cNvPicPr preferRelativeResize="0"/>
            <p:nvPr/>
          </p:nvPicPr>
          <p:blipFill rotWithShape="1">
            <a:blip r:embed="rId3">
              <a:alphaModFix/>
            </a:blip>
            <a:srcRect/>
            <a:stretch/>
          </p:blipFill>
          <p:spPr>
            <a:xfrm>
              <a:off x="530349" y="2568275"/>
              <a:ext cx="783637" cy="783637"/>
            </a:xfrm>
            <a:prstGeom prst="rect">
              <a:avLst/>
            </a:prstGeom>
            <a:noFill/>
            <a:ln>
              <a:noFill/>
            </a:ln>
          </p:spPr>
        </p:pic>
      </p:grpSp>
      <p:grpSp>
        <p:nvGrpSpPr>
          <p:cNvPr id="1139" name="Google Shape;1139;p59"/>
          <p:cNvGrpSpPr/>
          <p:nvPr/>
        </p:nvGrpSpPr>
        <p:grpSpPr>
          <a:xfrm>
            <a:off x="338681" y="2516866"/>
            <a:ext cx="8538619" cy="587728"/>
            <a:chOff x="451575" y="3355822"/>
            <a:chExt cx="11384826" cy="783637"/>
          </a:xfrm>
        </p:grpSpPr>
        <p:sp>
          <p:nvSpPr>
            <p:cNvPr id="1140" name="Google Shape;1140;p59"/>
            <p:cNvSpPr/>
            <p:nvPr/>
          </p:nvSpPr>
          <p:spPr>
            <a:xfrm>
              <a:off x="1652501" y="3435113"/>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41" name="Google Shape;1141;p59"/>
            <p:cNvGrpSpPr/>
            <p:nvPr/>
          </p:nvGrpSpPr>
          <p:grpSpPr>
            <a:xfrm>
              <a:off x="451575" y="3435113"/>
              <a:ext cx="1034475" cy="637863"/>
              <a:chOff x="482600" y="1863494"/>
              <a:chExt cx="774122" cy="520142"/>
            </a:xfrm>
          </p:grpSpPr>
          <p:sp>
            <p:nvSpPr>
              <p:cNvPr id="1142" name="Google Shape;1142;p59"/>
              <p:cNvSpPr/>
              <p:nvPr/>
            </p:nvSpPr>
            <p:spPr>
              <a:xfrm>
                <a:off x="482600" y="1863494"/>
                <a:ext cx="701386" cy="520142"/>
              </a:xfrm>
              <a:prstGeom prst="roundRect">
                <a:avLst>
                  <a:gd name="adj" fmla="val 16667"/>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43" name="Google Shape;1143;p59"/>
              <p:cNvSpPr/>
              <p:nvPr/>
            </p:nvSpPr>
            <p:spPr>
              <a:xfrm rot="5400000">
                <a:off x="866779" y="1993693"/>
                <a:ext cx="520142" cy="259744"/>
              </a:xfrm>
              <a:prstGeom prst="triangle">
                <a:avLst>
                  <a:gd name="adj" fmla="val 50000"/>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44" name="Google Shape;1144;p59"/>
            <p:cNvPicPr preferRelativeResize="0"/>
            <p:nvPr/>
          </p:nvPicPr>
          <p:blipFill rotWithShape="1">
            <a:blip r:embed="rId4">
              <a:alphaModFix/>
            </a:blip>
            <a:srcRect/>
            <a:stretch/>
          </p:blipFill>
          <p:spPr>
            <a:xfrm>
              <a:off x="513693" y="3355822"/>
              <a:ext cx="783637" cy="783637"/>
            </a:xfrm>
            <a:prstGeom prst="rect">
              <a:avLst/>
            </a:prstGeom>
            <a:noFill/>
            <a:ln>
              <a:noFill/>
            </a:ln>
          </p:spPr>
        </p:pic>
      </p:grpSp>
      <p:grpSp>
        <p:nvGrpSpPr>
          <p:cNvPr id="1145" name="Google Shape;1145;p59"/>
          <p:cNvGrpSpPr/>
          <p:nvPr/>
        </p:nvGrpSpPr>
        <p:grpSpPr>
          <a:xfrm>
            <a:off x="348206" y="3097891"/>
            <a:ext cx="8529094" cy="587728"/>
            <a:chOff x="464275" y="4130522"/>
            <a:chExt cx="11372126" cy="783637"/>
          </a:xfrm>
        </p:grpSpPr>
        <p:sp>
          <p:nvSpPr>
            <p:cNvPr id="1146" name="Google Shape;1146;p59"/>
            <p:cNvSpPr/>
            <p:nvPr/>
          </p:nvSpPr>
          <p:spPr>
            <a:xfrm>
              <a:off x="1652501" y="4214223"/>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47" name="Google Shape;1147;p59"/>
            <p:cNvGrpSpPr/>
            <p:nvPr/>
          </p:nvGrpSpPr>
          <p:grpSpPr>
            <a:xfrm>
              <a:off x="464275" y="4215011"/>
              <a:ext cx="1034475" cy="637863"/>
              <a:chOff x="482600" y="1863494"/>
              <a:chExt cx="774122" cy="520142"/>
            </a:xfrm>
          </p:grpSpPr>
          <p:sp>
            <p:nvSpPr>
              <p:cNvPr id="1148" name="Google Shape;1148;p59"/>
              <p:cNvSpPr/>
              <p:nvPr/>
            </p:nvSpPr>
            <p:spPr>
              <a:xfrm>
                <a:off x="482600" y="1863494"/>
                <a:ext cx="701386" cy="520142"/>
              </a:xfrm>
              <a:prstGeom prst="roundRect">
                <a:avLst>
                  <a:gd name="adj" fmla="val 16667"/>
                </a:avLst>
              </a:prstGeom>
              <a:solidFill>
                <a:srgbClr val="A9C5D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49" name="Google Shape;1149;p59"/>
              <p:cNvSpPr/>
              <p:nvPr/>
            </p:nvSpPr>
            <p:spPr>
              <a:xfrm rot="5400000">
                <a:off x="866779" y="1993693"/>
                <a:ext cx="520142" cy="259744"/>
              </a:xfrm>
              <a:prstGeom prst="triangle">
                <a:avLst>
                  <a:gd name="adj" fmla="val 50000"/>
                </a:avLst>
              </a:prstGeom>
              <a:solidFill>
                <a:srgbClr val="A9C5D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50" name="Google Shape;1150;p59"/>
            <p:cNvPicPr preferRelativeResize="0"/>
            <p:nvPr/>
          </p:nvPicPr>
          <p:blipFill rotWithShape="1">
            <a:blip r:embed="rId5">
              <a:alphaModFix/>
            </a:blip>
            <a:srcRect/>
            <a:stretch/>
          </p:blipFill>
          <p:spPr>
            <a:xfrm>
              <a:off x="530349" y="4130522"/>
              <a:ext cx="783637" cy="783637"/>
            </a:xfrm>
            <a:prstGeom prst="rect">
              <a:avLst/>
            </a:prstGeom>
            <a:noFill/>
            <a:ln>
              <a:noFill/>
            </a:ln>
          </p:spPr>
        </p:pic>
      </p:grpSp>
      <p:grpSp>
        <p:nvGrpSpPr>
          <p:cNvPr id="1151" name="Google Shape;1151;p59"/>
          <p:cNvGrpSpPr/>
          <p:nvPr/>
        </p:nvGrpSpPr>
        <p:grpSpPr>
          <a:xfrm>
            <a:off x="338681" y="3683241"/>
            <a:ext cx="8538619" cy="587728"/>
            <a:chOff x="451575" y="4910988"/>
            <a:chExt cx="11384826" cy="783637"/>
          </a:xfrm>
        </p:grpSpPr>
        <p:sp>
          <p:nvSpPr>
            <p:cNvPr id="1152" name="Google Shape;1152;p59"/>
            <p:cNvSpPr/>
            <p:nvPr/>
          </p:nvSpPr>
          <p:spPr>
            <a:xfrm>
              <a:off x="1652501" y="4982921"/>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53" name="Google Shape;1153;p59"/>
            <p:cNvGrpSpPr/>
            <p:nvPr/>
          </p:nvGrpSpPr>
          <p:grpSpPr>
            <a:xfrm>
              <a:off x="451575" y="4982921"/>
              <a:ext cx="1034475" cy="637863"/>
              <a:chOff x="482600" y="1863494"/>
              <a:chExt cx="774122" cy="520142"/>
            </a:xfrm>
          </p:grpSpPr>
          <p:sp>
            <p:nvSpPr>
              <p:cNvPr id="1154" name="Google Shape;1154;p59"/>
              <p:cNvSpPr/>
              <p:nvPr/>
            </p:nvSpPr>
            <p:spPr>
              <a:xfrm>
                <a:off x="482600" y="1863494"/>
                <a:ext cx="701386" cy="520142"/>
              </a:xfrm>
              <a:prstGeom prst="roundRect">
                <a:avLst>
                  <a:gd name="adj" fmla="val 16667"/>
                </a:avLst>
              </a:prstGeom>
              <a:solidFill>
                <a:srgbClr val="33669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55" name="Google Shape;1155;p59"/>
              <p:cNvSpPr/>
              <p:nvPr/>
            </p:nvSpPr>
            <p:spPr>
              <a:xfrm rot="5400000">
                <a:off x="866779" y="1993693"/>
                <a:ext cx="520142" cy="259744"/>
              </a:xfrm>
              <a:prstGeom prst="triangle">
                <a:avLst>
                  <a:gd name="adj" fmla="val 50000"/>
                </a:avLst>
              </a:prstGeom>
              <a:solidFill>
                <a:srgbClr val="33669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56" name="Google Shape;1156;p59"/>
            <p:cNvPicPr preferRelativeResize="0"/>
            <p:nvPr/>
          </p:nvPicPr>
          <p:blipFill rotWithShape="1">
            <a:blip r:embed="rId6">
              <a:alphaModFix/>
            </a:blip>
            <a:srcRect/>
            <a:stretch/>
          </p:blipFill>
          <p:spPr>
            <a:xfrm>
              <a:off x="530349" y="4910988"/>
              <a:ext cx="783637" cy="783637"/>
            </a:xfrm>
            <a:prstGeom prst="rect">
              <a:avLst/>
            </a:prstGeom>
            <a:noFill/>
            <a:ln>
              <a:noFill/>
            </a:ln>
          </p:spPr>
        </p:pic>
      </p:grpSp>
      <p:grpSp>
        <p:nvGrpSpPr>
          <p:cNvPr id="1157" name="Google Shape;1157;p59"/>
          <p:cNvGrpSpPr/>
          <p:nvPr/>
        </p:nvGrpSpPr>
        <p:grpSpPr>
          <a:xfrm>
            <a:off x="338681" y="4283426"/>
            <a:ext cx="8538619" cy="587728"/>
            <a:chOff x="451575" y="5711235"/>
            <a:chExt cx="11384826" cy="783637"/>
          </a:xfrm>
        </p:grpSpPr>
        <p:sp>
          <p:nvSpPr>
            <p:cNvPr id="1158" name="Google Shape;1158;p59"/>
            <p:cNvSpPr/>
            <p:nvPr/>
          </p:nvSpPr>
          <p:spPr>
            <a:xfrm>
              <a:off x="1652501" y="5777826"/>
              <a:ext cx="10183900" cy="637863"/>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59" name="Google Shape;1159;p59"/>
            <p:cNvGrpSpPr/>
            <p:nvPr/>
          </p:nvGrpSpPr>
          <p:grpSpPr>
            <a:xfrm>
              <a:off x="451575" y="5777826"/>
              <a:ext cx="1034475" cy="637863"/>
              <a:chOff x="482600" y="1863494"/>
              <a:chExt cx="774122" cy="520142"/>
            </a:xfrm>
          </p:grpSpPr>
          <p:sp>
            <p:nvSpPr>
              <p:cNvPr id="1160" name="Google Shape;1160;p59"/>
              <p:cNvSpPr/>
              <p:nvPr/>
            </p:nvSpPr>
            <p:spPr>
              <a:xfrm>
                <a:off x="482600" y="1863494"/>
                <a:ext cx="701386" cy="520142"/>
              </a:xfrm>
              <a:prstGeom prst="roundRect">
                <a:avLst>
                  <a:gd name="adj" fmla="val 16667"/>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61" name="Google Shape;1161;p59"/>
              <p:cNvSpPr/>
              <p:nvPr/>
            </p:nvSpPr>
            <p:spPr>
              <a:xfrm rot="5400000">
                <a:off x="866779" y="1993693"/>
                <a:ext cx="520142" cy="259744"/>
              </a:xfrm>
              <a:prstGeom prst="triangle">
                <a:avLst>
                  <a:gd name="adj" fmla="val 50000"/>
                </a:avLst>
              </a:prstGeom>
              <a:solidFill>
                <a:srgbClr val="2129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62" name="Google Shape;1162;p59"/>
            <p:cNvPicPr preferRelativeResize="0"/>
            <p:nvPr/>
          </p:nvPicPr>
          <p:blipFill rotWithShape="1">
            <a:blip r:embed="rId7">
              <a:alphaModFix/>
            </a:blip>
            <a:srcRect/>
            <a:stretch/>
          </p:blipFill>
          <p:spPr>
            <a:xfrm>
              <a:off x="526393" y="5711235"/>
              <a:ext cx="783637" cy="783637"/>
            </a:xfrm>
            <a:prstGeom prst="rect">
              <a:avLst/>
            </a:prstGeom>
            <a:noFill/>
            <a:ln>
              <a:noFill/>
            </a:ln>
          </p:spPr>
        </p:pic>
      </p:grpSp>
      <p:sp>
        <p:nvSpPr>
          <p:cNvPr id="1163" name="Google Shape;1163;p59"/>
          <p:cNvSpPr txBox="1">
            <a:spLocks noGrp="1"/>
          </p:cNvSpPr>
          <p:nvPr>
            <p:ph type="body" idx="3"/>
          </p:nvPr>
        </p:nvSpPr>
        <p:spPr>
          <a:xfrm>
            <a:off x="0" y="1413442"/>
            <a:ext cx="9139782" cy="463655"/>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4" name="Google Shape;1164;p59"/>
          <p:cNvSpPr txBox="1">
            <a:spLocks noGrp="1"/>
          </p:cNvSpPr>
          <p:nvPr>
            <p:ph type="body" idx="4"/>
          </p:nvPr>
        </p:nvSpPr>
        <p:spPr>
          <a:xfrm>
            <a:off x="0" y="1985373"/>
            <a:ext cx="9143999" cy="463655"/>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5" name="Google Shape;1165;p59"/>
          <p:cNvSpPr txBox="1">
            <a:spLocks noGrp="1"/>
          </p:cNvSpPr>
          <p:nvPr>
            <p:ph type="body" idx="5"/>
          </p:nvPr>
        </p:nvSpPr>
        <p:spPr>
          <a:xfrm>
            <a:off x="-1" y="2586521"/>
            <a:ext cx="9144000" cy="463655"/>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6" name="Google Shape;1166;p59"/>
          <p:cNvSpPr txBox="1">
            <a:spLocks noGrp="1"/>
          </p:cNvSpPr>
          <p:nvPr>
            <p:ph type="body" idx="6"/>
          </p:nvPr>
        </p:nvSpPr>
        <p:spPr>
          <a:xfrm>
            <a:off x="-4219" y="3158544"/>
            <a:ext cx="9144000" cy="463655"/>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7" name="Google Shape;1167;p59"/>
          <p:cNvSpPr txBox="1">
            <a:spLocks noGrp="1"/>
          </p:cNvSpPr>
          <p:nvPr>
            <p:ph type="body" idx="7"/>
          </p:nvPr>
        </p:nvSpPr>
        <p:spPr>
          <a:xfrm>
            <a:off x="-4219" y="3730475"/>
            <a:ext cx="9148220" cy="478397"/>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8" name="Google Shape;1168;p59"/>
          <p:cNvSpPr txBox="1">
            <a:spLocks noGrp="1"/>
          </p:cNvSpPr>
          <p:nvPr>
            <p:ph type="body" idx="8"/>
          </p:nvPr>
        </p:nvSpPr>
        <p:spPr>
          <a:xfrm>
            <a:off x="0" y="4329875"/>
            <a:ext cx="9143999" cy="478397"/>
          </a:xfrm>
          <a:prstGeom prst="rect">
            <a:avLst/>
          </a:prstGeom>
          <a:noFill/>
          <a:ln>
            <a:noFill/>
          </a:ln>
        </p:spPr>
        <p:txBody>
          <a:bodyPr spcFirstLastPara="1" wrap="square" lIns="1508750" tIns="34275" rIns="205725" bIns="34275" anchor="ctr"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9" name="Google Shape;1169;p59"/>
          <p:cNvSpPr/>
          <p:nvPr/>
        </p:nvSpPr>
        <p:spPr>
          <a:xfrm>
            <a:off x="281025" y="1332743"/>
            <a:ext cx="900695" cy="353029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70" name="Google Shape;1170;p59"/>
          <p:cNvPicPr preferRelativeResize="0"/>
          <p:nvPr/>
        </p:nvPicPr>
        <p:blipFill rotWithShape="1">
          <a:blip r:embed="rId8">
            <a:alphaModFix/>
          </a:blip>
          <a:srcRect/>
          <a:stretch/>
        </p:blipFill>
        <p:spPr>
          <a:xfrm>
            <a:off x="151387" y="1377887"/>
            <a:ext cx="934013" cy="518897"/>
          </a:xfrm>
          <a:prstGeom prst="rect">
            <a:avLst/>
          </a:prstGeom>
          <a:noFill/>
          <a:ln>
            <a:noFill/>
          </a:ln>
        </p:spPr>
      </p:pic>
      <p:pic>
        <p:nvPicPr>
          <p:cNvPr id="1171" name="Google Shape;1171;p59"/>
          <p:cNvPicPr preferRelativeResize="0"/>
          <p:nvPr/>
        </p:nvPicPr>
        <p:blipFill rotWithShape="1">
          <a:blip r:embed="rId8">
            <a:alphaModFix/>
          </a:blip>
          <a:srcRect/>
          <a:stretch/>
        </p:blipFill>
        <p:spPr>
          <a:xfrm>
            <a:off x="151387" y="1965911"/>
            <a:ext cx="934013" cy="518896"/>
          </a:xfrm>
          <a:prstGeom prst="rect">
            <a:avLst/>
          </a:prstGeom>
          <a:noFill/>
          <a:ln>
            <a:noFill/>
          </a:ln>
        </p:spPr>
      </p:pic>
      <p:pic>
        <p:nvPicPr>
          <p:cNvPr id="1172" name="Google Shape;1172;p59"/>
          <p:cNvPicPr preferRelativeResize="0"/>
          <p:nvPr/>
        </p:nvPicPr>
        <p:blipFill rotWithShape="1">
          <a:blip r:embed="rId8">
            <a:alphaModFix/>
          </a:blip>
          <a:srcRect/>
          <a:stretch/>
        </p:blipFill>
        <p:spPr>
          <a:xfrm>
            <a:off x="151387" y="2554405"/>
            <a:ext cx="934013" cy="518897"/>
          </a:xfrm>
          <a:prstGeom prst="rect">
            <a:avLst/>
          </a:prstGeom>
          <a:noFill/>
          <a:ln>
            <a:noFill/>
          </a:ln>
        </p:spPr>
      </p:pic>
      <p:pic>
        <p:nvPicPr>
          <p:cNvPr id="1173" name="Google Shape;1173;p59"/>
          <p:cNvPicPr preferRelativeResize="0"/>
          <p:nvPr/>
        </p:nvPicPr>
        <p:blipFill rotWithShape="1">
          <a:blip r:embed="rId8">
            <a:alphaModFix/>
          </a:blip>
          <a:srcRect/>
          <a:stretch/>
        </p:blipFill>
        <p:spPr>
          <a:xfrm>
            <a:off x="151387" y="3152089"/>
            <a:ext cx="934013" cy="518896"/>
          </a:xfrm>
          <a:prstGeom prst="rect">
            <a:avLst/>
          </a:prstGeom>
          <a:noFill/>
          <a:ln>
            <a:noFill/>
          </a:ln>
        </p:spPr>
      </p:pic>
      <p:pic>
        <p:nvPicPr>
          <p:cNvPr id="1174" name="Google Shape;1174;p59"/>
          <p:cNvPicPr preferRelativeResize="0"/>
          <p:nvPr/>
        </p:nvPicPr>
        <p:blipFill rotWithShape="1">
          <a:blip r:embed="rId8">
            <a:alphaModFix/>
          </a:blip>
          <a:srcRect/>
          <a:stretch/>
        </p:blipFill>
        <p:spPr>
          <a:xfrm>
            <a:off x="151387" y="3719610"/>
            <a:ext cx="934013" cy="518897"/>
          </a:xfrm>
          <a:prstGeom prst="rect">
            <a:avLst/>
          </a:prstGeom>
          <a:noFill/>
          <a:ln>
            <a:noFill/>
          </a:ln>
        </p:spPr>
      </p:pic>
      <p:pic>
        <p:nvPicPr>
          <p:cNvPr id="1175" name="Google Shape;1175;p59"/>
          <p:cNvPicPr preferRelativeResize="0"/>
          <p:nvPr/>
        </p:nvPicPr>
        <p:blipFill rotWithShape="1">
          <a:blip r:embed="rId8">
            <a:alphaModFix/>
          </a:blip>
          <a:srcRect/>
          <a:stretch/>
        </p:blipFill>
        <p:spPr>
          <a:xfrm>
            <a:off x="151387" y="4297975"/>
            <a:ext cx="934013" cy="51889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ulleted List 1–4 (Green) 1 Line Subhead">
  <p:cSld name="Bulleted List 1–4 (Green) 1 Line Subhead">
    <p:spTree>
      <p:nvGrpSpPr>
        <p:cNvPr id="1" name="Shape 1176"/>
        <p:cNvGrpSpPr/>
        <p:nvPr/>
      </p:nvGrpSpPr>
      <p:grpSpPr>
        <a:xfrm>
          <a:off x="0" y="0"/>
          <a:ext cx="0" cy="0"/>
          <a:chOff x="0" y="0"/>
          <a:chExt cx="0" cy="0"/>
        </a:xfrm>
      </p:grpSpPr>
      <p:sp>
        <p:nvSpPr>
          <p:cNvPr id="1177" name="Google Shape;1177;p60"/>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78" name="Google Shape;1178;p60"/>
          <p:cNvSpPr txBox="1">
            <a:spLocks noGrp="1"/>
          </p:cNvSpPr>
          <p:nvPr>
            <p:ph type="body" idx="1"/>
          </p:nvPr>
        </p:nvSpPr>
        <p:spPr>
          <a:xfrm>
            <a:off x="-1" y="4923555"/>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79" name="Google Shape;1179;p60"/>
          <p:cNvSpPr txBox="1">
            <a:spLocks noGrp="1"/>
          </p:cNvSpPr>
          <p:nvPr>
            <p:ph type="ctrTitle"/>
          </p:nvPr>
        </p:nvSpPr>
        <p:spPr>
          <a:xfrm>
            <a:off x="0" y="228450"/>
            <a:ext cx="9144000" cy="358378"/>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80" name="Google Shape;1180;p60"/>
          <p:cNvSpPr txBox="1">
            <a:spLocks noGrp="1"/>
          </p:cNvSpPr>
          <p:nvPr>
            <p:ph type="subTitle" idx="2"/>
          </p:nvPr>
        </p:nvSpPr>
        <p:spPr>
          <a:xfrm>
            <a:off x="0" y="671119"/>
            <a:ext cx="9144000" cy="463656"/>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grpSp>
        <p:nvGrpSpPr>
          <p:cNvPr id="1181" name="Google Shape;1181;p60"/>
          <p:cNvGrpSpPr/>
          <p:nvPr/>
        </p:nvGrpSpPr>
        <p:grpSpPr>
          <a:xfrm>
            <a:off x="373977" y="1333500"/>
            <a:ext cx="8465223" cy="713668"/>
            <a:chOff x="498636" y="1727200"/>
            <a:chExt cx="11286964" cy="951557"/>
          </a:xfrm>
        </p:grpSpPr>
        <p:sp>
          <p:nvSpPr>
            <p:cNvPr id="1182" name="Google Shape;1182;p60"/>
            <p:cNvSpPr/>
            <p:nvPr/>
          </p:nvSpPr>
          <p:spPr>
            <a:xfrm>
              <a:off x="1854200" y="1771003"/>
              <a:ext cx="9931400" cy="892895"/>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83" name="Google Shape;1183;p60"/>
            <p:cNvGrpSpPr/>
            <p:nvPr/>
          </p:nvGrpSpPr>
          <p:grpSpPr>
            <a:xfrm>
              <a:off x="498636" y="1771003"/>
              <a:ext cx="1174364" cy="892895"/>
              <a:chOff x="366636" y="1829879"/>
              <a:chExt cx="1030664" cy="783637"/>
            </a:xfrm>
          </p:grpSpPr>
          <p:sp>
            <p:nvSpPr>
              <p:cNvPr id="1184" name="Google Shape;1184;p60"/>
              <p:cNvSpPr/>
              <p:nvPr/>
            </p:nvSpPr>
            <p:spPr>
              <a:xfrm>
                <a:off x="366636" y="1829879"/>
                <a:ext cx="933823" cy="783637"/>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85" name="Google Shape;1185;p60"/>
              <p:cNvSpPr/>
              <p:nvPr/>
            </p:nvSpPr>
            <p:spPr>
              <a:xfrm rot="5400000">
                <a:off x="905457" y="2052099"/>
                <a:ext cx="637863" cy="345823"/>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86" name="Google Shape;1186;p60"/>
            <p:cNvPicPr preferRelativeResize="0"/>
            <p:nvPr/>
          </p:nvPicPr>
          <p:blipFill rotWithShape="1">
            <a:blip r:embed="rId2">
              <a:alphaModFix/>
            </a:blip>
            <a:srcRect/>
            <a:stretch/>
          </p:blipFill>
          <p:spPr>
            <a:xfrm>
              <a:off x="651524" y="1727200"/>
              <a:ext cx="951557" cy="951557"/>
            </a:xfrm>
            <a:prstGeom prst="rect">
              <a:avLst/>
            </a:prstGeom>
            <a:noFill/>
            <a:ln>
              <a:noFill/>
            </a:ln>
          </p:spPr>
        </p:pic>
      </p:grpSp>
      <p:grpSp>
        <p:nvGrpSpPr>
          <p:cNvPr id="1187" name="Google Shape;1187;p60"/>
          <p:cNvGrpSpPr/>
          <p:nvPr/>
        </p:nvGrpSpPr>
        <p:grpSpPr>
          <a:xfrm>
            <a:off x="373977" y="2171040"/>
            <a:ext cx="8465223" cy="713668"/>
            <a:chOff x="498636" y="2843920"/>
            <a:chExt cx="11286964" cy="951557"/>
          </a:xfrm>
        </p:grpSpPr>
        <p:sp>
          <p:nvSpPr>
            <p:cNvPr id="1188" name="Google Shape;1188;p60"/>
            <p:cNvSpPr/>
            <p:nvPr/>
          </p:nvSpPr>
          <p:spPr>
            <a:xfrm>
              <a:off x="1854200" y="2885898"/>
              <a:ext cx="9931400" cy="892895"/>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89" name="Google Shape;1189;p60"/>
            <p:cNvGrpSpPr/>
            <p:nvPr/>
          </p:nvGrpSpPr>
          <p:grpSpPr>
            <a:xfrm>
              <a:off x="498636" y="2885898"/>
              <a:ext cx="1174364" cy="892895"/>
              <a:chOff x="366636" y="2767143"/>
              <a:chExt cx="1030664" cy="783637"/>
            </a:xfrm>
          </p:grpSpPr>
          <p:sp>
            <p:nvSpPr>
              <p:cNvPr id="1190" name="Google Shape;1190;p60"/>
              <p:cNvSpPr/>
              <p:nvPr/>
            </p:nvSpPr>
            <p:spPr>
              <a:xfrm>
                <a:off x="366636" y="2767143"/>
                <a:ext cx="933823" cy="783637"/>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91" name="Google Shape;1191;p60"/>
              <p:cNvSpPr/>
              <p:nvPr/>
            </p:nvSpPr>
            <p:spPr>
              <a:xfrm rot="5400000">
                <a:off x="905457" y="2989363"/>
                <a:ext cx="637863" cy="345823"/>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192" name="Google Shape;1192;p60"/>
            <p:cNvPicPr preferRelativeResize="0"/>
            <p:nvPr/>
          </p:nvPicPr>
          <p:blipFill rotWithShape="1">
            <a:blip r:embed="rId3">
              <a:alphaModFix/>
            </a:blip>
            <a:srcRect/>
            <a:stretch/>
          </p:blipFill>
          <p:spPr>
            <a:xfrm>
              <a:off x="550229" y="2843920"/>
              <a:ext cx="951557" cy="951557"/>
            </a:xfrm>
            <a:prstGeom prst="rect">
              <a:avLst/>
            </a:prstGeom>
            <a:noFill/>
            <a:ln>
              <a:noFill/>
            </a:ln>
          </p:spPr>
        </p:pic>
      </p:grpSp>
      <p:grpSp>
        <p:nvGrpSpPr>
          <p:cNvPr id="1193" name="Google Shape;1193;p60"/>
          <p:cNvGrpSpPr/>
          <p:nvPr/>
        </p:nvGrpSpPr>
        <p:grpSpPr>
          <a:xfrm>
            <a:off x="373977" y="3003050"/>
            <a:ext cx="8465223" cy="713668"/>
            <a:chOff x="498636" y="3953266"/>
            <a:chExt cx="11286964" cy="951557"/>
          </a:xfrm>
        </p:grpSpPr>
        <p:sp>
          <p:nvSpPr>
            <p:cNvPr id="1194" name="Google Shape;1194;p60"/>
            <p:cNvSpPr/>
            <p:nvPr/>
          </p:nvSpPr>
          <p:spPr>
            <a:xfrm>
              <a:off x="1854200" y="3996971"/>
              <a:ext cx="9931400" cy="892895"/>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95" name="Google Shape;1195;p60"/>
            <p:cNvGrpSpPr/>
            <p:nvPr/>
          </p:nvGrpSpPr>
          <p:grpSpPr>
            <a:xfrm>
              <a:off x="498636" y="3996971"/>
              <a:ext cx="1174364" cy="892895"/>
              <a:chOff x="353936" y="3693021"/>
              <a:chExt cx="1030664" cy="783637"/>
            </a:xfrm>
          </p:grpSpPr>
          <p:sp>
            <p:nvSpPr>
              <p:cNvPr id="1196" name="Google Shape;1196;p60"/>
              <p:cNvSpPr/>
              <p:nvPr/>
            </p:nvSpPr>
            <p:spPr>
              <a:xfrm>
                <a:off x="353936" y="3693021"/>
                <a:ext cx="933823" cy="783637"/>
              </a:xfrm>
              <a:prstGeom prst="roundRect">
                <a:avLst>
                  <a:gd name="adj" fmla="val 16667"/>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9051"/>
                  </a:solidFill>
                  <a:latin typeface="Calibri"/>
                  <a:ea typeface="Calibri"/>
                  <a:cs typeface="Calibri"/>
                  <a:sym typeface="Calibri"/>
                </a:endParaRPr>
              </a:p>
            </p:txBody>
          </p:sp>
          <p:sp>
            <p:nvSpPr>
              <p:cNvPr id="1197" name="Google Shape;1197;p60"/>
              <p:cNvSpPr/>
              <p:nvPr/>
            </p:nvSpPr>
            <p:spPr>
              <a:xfrm rot="5400000">
                <a:off x="892757" y="3915241"/>
                <a:ext cx="637863" cy="345823"/>
              </a:xfrm>
              <a:prstGeom prst="triangle">
                <a:avLst>
                  <a:gd name="adj" fmla="val 50000"/>
                </a:avLst>
              </a:prstGeom>
              <a:solidFill>
                <a:srgbClr val="3CA77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9051"/>
                  </a:solidFill>
                  <a:latin typeface="Calibri"/>
                  <a:ea typeface="Calibri"/>
                  <a:cs typeface="Calibri"/>
                  <a:sym typeface="Calibri"/>
                </a:endParaRPr>
              </a:p>
            </p:txBody>
          </p:sp>
        </p:grpSp>
        <p:pic>
          <p:nvPicPr>
            <p:cNvPr id="1198" name="Google Shape;1198;p60"/>
            <p:cNvPicPr preferRelativeResize="0"/>
            <p:nvPr/>
          </p:nvPicPr>
          <p:blipFill rotWithShape="1">
            <a:blip r:embed="rId4">
              <a:alphaModFix/>
            </a:blip>
            <a:srcRect/>
            <a:stretch/>
          </p:blipFill>
          <p:spPr>
            <a:xfrm>
              <a:off x="552827" y="3953266"/>
              <a:ext cx="951557" cy="951557"/>
            </a:xfrm>
            <a:prstGeom prst="rect">
              <a:avLst/>
            </a:prstGeom>
            <a:noFill/>
            <a:ln>
              <a:noFill/>
            </a:ln>
          </p:spPr>
        </p:pic>
      </p:grpSp>
      <p:grpSp>
        <p:nvGrpSpPr>
          <p:cNvPr id="1199" name="Google Shape;1199;p60"/>
          <p:cNvGrpSpPr/>
          <p:nvPr/>
        </p:nvGrpSpPr>
        <p:grpSpPr>
          <a:xfrm>
            <a:off x="373977" y="3834913"/>
            <a:ext cx="8465223" cy="713668"/>
            <a:chOff x="498636" y="5062418"/>
            <a:chExt cx="11286964" cy="951557"/>
          </a:xfrm>
        </p:grpSpPr>
        <p:sp>
          <p:nvSpPr>
            <p:cNvPr id="1200" name="Google Shape;1200;p60"/>
            <p:cNvSpPr/>
            <p:nvPr/>
          </p:nvSpPr>
          <p:spPr>
            <a:xfrm>
              <a:off x="1854200" y="5103125"/>
              <a:ext cx="9931400" cy="892895"/>
            </a:xfrm>
            <a:prstGeom prst="roundRect">
              <a:avLst>
                <a:gd name="adj" fmla="val 16667"/>
              </a:avLst>
            </a:prstGeom>
            <a:solidFill>
              <a:srgbClr val="E7E8EB">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201" name="Google Shape;1201;p60"/>
            <p:cNvGrpSpPr/>
            <p:nvPr/>
          </p:nvGrpSpPr>
          <p:grpSpPr>
            <a:xfrm>
              <a:off x="498636" y="5103125"/>
              <a:ext cx="1174364" cy="892895"/>
              <a:chOff x="353936" y="3693021"/>
              <a:chExt cx="1030664" cy="783637"/>
            </a:xfrm>
          </p:grpSpPr>
          <p:sp>
            <p:nvSpPr>
              <p:cNvPr id="1202" name="Google Shape;1202;p60"/>
              <p:cNvSpPr/>
              <p:nvPr/>
            </p:nvSpPr>
            <p:spPr>
              <a:xfrm>
                <a:off x="353936" y="3693021"/>
                <a:ext cx="933823" cy="783637"/>
              </a:xfrm>
              <a:prstGeom prst="roundRect">
                <a:avLst>
                  <a:gd name="adj" fmla="val 16667"/>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03" name="Google Shape;1203;p60"/>
              <p:cNvSpPr/>
              <p:nvPr/>
            </p:nvSpPr>
            <p:spPr>
              <a:xfrm rot="5400000">
                <a:off x="892757" y="3915241"/>
                <a:ext cx="637863" cy="345823"/>
              </a:xfrm>
              <a:prstGeom prst="triangle">
                <a:avLst>
                  <a:gd name="adj" fmla="val 50000"/>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204" name="Google Shape;1204;p60"/>
            <p:cNvPicPr preferRelativeResize="0"/>
            <p:nvPr/>
          </p:nvPicPr>
          <p:blipFill rotWithShape="1">
            <a:blip r:embed="rId5">
              <a:alphaModFix/>
            </a:blip>
            <a:srcRect/>
            <a:stretch/>
          </p:blipFill>
          <p:spPr>
            <a:xfrm>
              <a:off x="550375" y="5062418"/>
              <a:ext cx="951557" cy="951557"/>
            </a:xfrm>
            <a:prstGeom prst="rect">
              <a:avLst/>
            </a:prstGeom>
            <a:noFill/>
            <a:ln>
              <a:noFill/>
            </a:ln>
          </p:spPr>
        </p:pic>
      </p:grpSp>
      <p:sp>
        <p:nvSpPr>
          <p:cNvPr id="1205" name="Google Shape;1205;p60"/>
          <p:cNvSpPr txBox="1">
            <a:spLocks noGrp="1"/>
          </p:cNvSpPr>
          <p:nvPr>
            <p:ph type="body" idx="3"/>
          </p:nvPr>
        </p:nvSpPr>
        <p:spPr>
          <a:xfrm>
            <a:off x="-1" y="1375876"/>
            <a:ext cx="9144000" cy="653455"/>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06" name="Google Shape;1206;p60"/>
          <p:cNvSpPr txBox="1">
            <a:spLocks noGrp="1"/>
          </p:cNvSpPr>
          <p:nvPr>
            <p:ph type="body" idx="4"/>
          </p:nvPr>
        </p:nvSpPr>
        <p:spPr>
          <a:xfrm>
            <a:off x="-1" y="2213462"/>
            <a:ext cx="9144000" cy="653455"/>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07" name="Google Shape;1207;p60"/>
          <p:cNvSpPr txBox="1">
            <a:spLocks noGrp="1"/>
          </p:cNvSpPr>
          <p:nvPr>
            <p:ph type="body" idx="5"/>
          </p:nvPr>
        </p:nvSpPr>
        <p:spPr>
          <a:xfrm>
            <a:off x="0" y="3034136"/>
            <a:ext cx="9143998" cy="653455"/>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08" name="Google Shape;1208;p60"/>
          <p:cNvSpPr txBox="1">
            <a:spLocks noGrp="1"/>
          </p:cNvSpPr>
          <p:nvPr>
            <p:ph type="body" idx="6"/>
          </p:nvPr>
        </p:nvSpPr>
        <p:spPr>
          <a:xfrm>
            <a:off x="-1" y="3863847"/>
            <a:ext cx="9144001" cy="653455"/>
          </a:xfrm>
          <a:prstGeom prst="rect">
            <a:avLst/>
          </a:prstGeom>
          <a:noFill/>
          <a:ln>
            <a:noFill/>
          </a:ln>
        </p:spPr>
        <p:txBody>
          <a:bodyPr spcFirstLastPara="1" wrap="square" lIns="1645925" tIns="34275" rIns="205725" bIns="34275" anchor="ctr" anchorCtr="0">
            <a:noAutofit/>
          </a:bodyPr>
          <a:lstStyle>
            <a:lvl1pPr marL="457200" marR="0" lvl="0" indent="-228600" algn="l" rtl="0">
              <a:lnSpc>
                <a:spcPct val="100000"/>
              </a:lnSpc>
              <a:spcBef>
                <a:spcPts val="8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09" name="Google Shape;1209;p60"/>
          <p:cNvSpPr/>
          <p:nvPr/>
        </p:nvSpPr>
        <p:spPr>
          <a:xfrm>
            <a:off x="280115" y="1236372"/>
            <a:ext cx="1036861" cy="340002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210" name="Google Shape;1210;p60"/>
          <p:cNvPicPr preferRelativeResize="0"/>
          <p:nvPr/>
        </p:nvPicPr>
        <p:blipFill rotWithShape="1">
          <a:blip r:embed="rId6">
            <a:alphaModFix/>
          </a:blip>
          <a:srcRect/>
          <a:stretch/>
        </p:blipFill>
        <p:spPr>
          <a:xfrm>
            <a:off x="364318" y="2159797"/>
            <a:ext cx="860717" cy="671359"/>
          </a:xfrm>
          <a:prstGeom prst="rect">
            <a:avLst/>
          </a:prstGeom>
          <a:noFill/>
          <a:ln>
            <a:noFill/>
          </a:ln>
        </p:spPr>
      </p:pic>
      <p:pic>
        <p:nvPicPr>
          <p:cNvPr id="1211" name="Google Shape;1211;p60"/>
          <p:cNvPicPr preferRelativeResize="0"/>
          <p:nvPr/>
        </p:nvPicPr>
        <p:blipFill rotWithShape="1">
          <a:blip r:embed="rId7">
            <a:alphaModFix/>
          </a:blip>
          <a:srcRect/>
          <a:stretch/>
        </p:blipFill>
        <p:spPr>
          <a:xfrm>
            <a:off x="380848" y="1367650"/>
            <a:ext cx="860717" cy="688573"/>
          </a:xfrm>
          <a:prstGeom prst="rect">
            <a:avLst/>
          </a:prstGeom>
          <a:noFill/>
          <a:ln>
            <a:noFill/>
          </a:ln>
        </p:spPr>
      </p:pic>
      <p:pic>
        <p:nvPicPr>
          <p:cNvPr id="1212" name="Google Shape;1212;p60"/>
          <p:cNvPicPr preferRelativeResize="0"/>
          <p:nvPr/>
        </p:nvPicPr>
        <p:blipFill rotWithShape="1">
          <a:blip r:embed="rId6">
            <a:alphaModFix/>
          </a:blip>
          <a:srcRect/>
          <a:stretch/>
        </p:blipFill>
        <p:spPr>
          <a:xfrm>
            <a:off x="362772" y="3798850"/>
            <a:ext cx="860717" cy="671359"/>
          </a:xfrm>
          <a:prstGeom prst="rect">
            <a:avLst/>
          </a:prstGeom>
          <a:noFill/>
          <a:ln>
            <a:noFill/>
          </a:ln>
        </p:spPr>
      </p:pic>
      <p:pic>
        <p:nvPicPr>
          <p:cNvPr id="1213" name="Google Shape;1213;p60"/>
          <p:cNvPicPr preferRelativeResize="0"/>
          <p:nvPr/>
        </p:nvPicPr>
        <p:blipFill rotWithShape="1">
          <a:blip r:embed="rId7">
            <a:alphaModFix/>
          </a:blip>
          <a:srcRect/>
          <a:stretch/>
        </p:blipFill>
        <p:spPr>
          <a:xfrm>
            <a:off x="379303" y="3006703"/>
            <a:ext cx="860717" cy="68857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ed 1–3 (Green) 1 Line Subhead">
  <p:cSld name="Numbered 1–3 (Green) 1 Line Subhead">
    <p:spTree>
      <p:nvGrpSpPr>
        <p:cNvPr id="1" name="Shape 1214"/>
        <p:cNvGrpSpPr/>
        <p:nvPr/>
      </p:nvGrpSpPr>
      <p:grpSpPr>
        <a:xfrm>
          <a:off x="0" y="0"/>
          <a:ext cx="0" cy="0"/>
          <a:chOff x="0" y="0"/>
          <a:chExt cx="0" cy="0"/>
        </a:xfrm>
      </p:grpSpPr>
      <p:sp>
        <p:nvSpPr>
          <p:cNvPr id="1215" name="Google Shape;1215;p61"/>
          <p:cNvSpPr txBox="1">
            <a:spLocks noGrp="1"/>
          </p:cNvSpPr>
          <p:nvPr>
            <p:ph type="sldNum" idx="12"/>
          </p:nvPr>
        </p:nvSpPr>
        <p:spPr>
          <a:xfrm>
            <a:off x="8229600" y="4923557"/>
            <a:ext cx="914400" cy="219937"/>
          </a:xfrm>
          <a:prstGeom prst="rect">
            <a:avLst/>
          </a:prstGeom>
          <a:noFill/>
          <a:ln>
            <a:noFill/>
          </a:ln>
        </p:spPr>
        <p:txBody>
          <a:bodyPr spcFirstLastPara="1" wrap="square" lIns="68575" tIns="68575" rIns="274325" bIns="68575" anchor="ctr" anchorCtr="0">
            <a:noAutofit/>
          </a:bodyPr>
          <a:lstStyle>
            <a:lvl1pPr marL="0" marR="0" lvl="0" indent="0" algn="r" rtl="0">
              <a:spcBef>
                <a:spcPts val="0"/>
              </a:spcBef>
              <a:buNone/>
              <a:defRPr sz="600" b="0" i="0" u="none" strike="noStrike" cap="none">
                <a:solidFill>
                  <a:schemeClr val="dk1"/>
                </a:solidFill>
                <a:latin typeface="Arial"/>
                <a:ea typeface="Arial"/>
                <a:cs typeface="Arial"/>
                <a:sym typeface="Arial"/>
              </a:defRPr>
            </a:lvl1pPr>
            <a:lvl2pPr marL="0" marR="0" lvl="1" indent="0" algn="r" rtl="0">
              <a:spcBef>
                <a:spcPts val="0"/>
              </a:spcBef>
              <a:buNone/>
              <a:defRPr sz="600" b="0" i="0" u="none" strike="noStrike" cap="none">
                <a:solidFill>
                  <a:schemeClr val="dk1"/>
                </a:solidFill>
                <a:latin typeface="Arial"/>
                <a:ea typeface="Arial"/>
                <a:cs typeface="Arial"/>
                <a:sym typeface="Arial"/>
              </a:defRPr>
            </a:lvl2pPr>
            <a:lvl3pPr marL="0" marR="0" lvl="2" indent="0" algn="r" rtl="0">
              <a:spcBef>
                <a:spcPts val="0"/>
              </a:spcBef>
              <a:buNone/>
              <a:defRPr sz="600" b="0" i="0" u="none" strike="noStrike" cap="none">
                <a:solidFill>
                  <a:schemeClr val="dk1"/>
                </a:solidFill>
                <a:latin typeface="Arial"/>
                <a:ea typeface="Arial"/>
                <a:cs typeface="Arial"/>
                <a:sym typeface="Arial"/>
              </a:defRPr>
            </a:lvl3pPr>
            <a:lvl4pPr marL="0" marR="0" lvl="3" indent="0" algn="r" rtl="0">
              <a:spcBef>
                <a:spcPts val="0"/>
              </a:spcBef>
              <a:buNone/>
              <a:defRPr sz="600" b="0" i="0" u="none" strike="noStrike" cap="none">
                <a:solidFill>
                  <a:schemeClr val="dk1"/>
                </a:solidFill>
                <a:latin typeface="Arial"/>
                <a:ea typeface="Arial"/>
                <a:cs typeface="Arial"/>
                <a:sym typeface="Arial"/>
              </a:defRPr>
            </a:lvl4pPr>
            <a:lvl5pPr marL="0" marR="0" lvl="4" indent="0" algn="r" rtl="0">
              <a:spcBef>
                <a:spcPts val="0"/>
              </a:spcBef>
              <a:buNone/>
              <a:defRPr sz="600" b="0" i="0" u="none" strike="noStrike" cap="none">
                <a:solidFill>
                  <a:schemeClr val="dk1"/>
                </a:solidFill>
                <a:latin typeface="Arial"/>
                <a:ea typeface="Arial"/>
                <a:cs typeface="Arial"/>
                <a:sym typeface="Arial"/>
              </a:defRPr>
            </a:lvl5pPr>
            <a:lvl6pPr marL="0" marR="0" lvl="5" indent="0" algn="r" rtl="0">
              <a:spcBef>
                <a:spcPts val="0"/>
              </a:spcBef>
              <a:buNone/>
              <a:defRPr sz="600" b="0" i="0" u="none" strike="noStrike" cap="none">
                <a:solidFill>
                  <a:schemeClr val="dk1"/>
                </a:solidFill>
                <a:latin typeface="Arial"/>
                <a:ea typeface="Arial"/>
                <a:cs typeface="Arial"/>
                <a:sym typeface="Arial"/>
              </a:defRPr>
            </a:lvl6pPr>
            <a:lvl7pPr marL="0" marR="0" lvl="6" indent="0" algn="r" rtl="0">
              <a:spcBef>
                <a:spcPts val="0"/>
              </a:spcBef>
              <a:buNone/>
              <a:defRPr sz="600" b="0" i="0" u="none" strike="noStrike" cap="none">
                <a:solidFill>
                  <a:schemeClr val="dk1"/>
                </a:solidFill>
                <a:latin typeface="Arial"/>
                <a:ea typeface="Arial"/>
                <a:cs typeface="Arial"/>
                <a:sym typeface="Arial"/>
              </a:defRPr>
            </a:lvl7pPr>
            <a:lvl8pPr marL="0" marR="0" lvl="7" indent="0" algn="r" rtl="0">
              <a:spcBef>
                <a:spcPts val="0"/>
              </a:spcBef>
              <a:buNone/>
              <a:defRPr sz="600" b="0" i="0" u="none" strike="noStrike" cap="none">
                <a:solidFill>
                  <a:schemeClr val="dk1"/>
                </a:solidFill>
                <a:latin typeface="Arial"/>
                <a:ea typeface="Arial"/>
                <a:cs typeface="Arial"/>
                <a:sym typeface="Arial"/>
              </a:defRPr>
            </a:lvl8pPr>
            <a:lvl9pPr marL="0" marR="0" lvl="8" indent="0" algn="r" rtl="0">
              <a:spcBef>
                <a:spcPts val="0"/>
              </a:spcBef>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16" name="Google Shape;1216;p61"/>
          <p:cNvSpPr txBox="1">
            <a:spLocks noGrp="1"/>
          </p:cNvSpPr>
          <p:nvPr>
            <p:ph type="body" idx="1"/>
          </p:nvPr>
        </p:nvSpPr>
        <p:spPr>
          <a:xfrm>
            <a:off x="-1" y="4923555"/>
            <a:ext cx="7959437" cy="219944"/>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17" name="Google Shape;1217;p61"/>
          <p:cNvSpPr txBox="1">
            <a:spLocks noGrp="1"/>
          </p:cNvSpPr>
          <p:nvPr>
            <p:ph type="ctrTitle"/>
          </p:nvPr>
        </p:nvSpPr>
        <p:spPr>
          <a:xfrm>
            <a:off x="0" y="228450"/>
            <a:ext cx="9144000" cy="358378"/>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18" name="Google Shape;1218;p61"/>
          <p:cNvSpPr txBox="1">
            <a:spLocks noGrp="1"/>
          </p:cNvSpPr>
          <p:nvPr>
            <p:ph type="subTitle" idx="2"/>
          </p:nvPr>
        </p:nvSpPr>
        <p:spPr>
          <a:xfrm>
            <a:off x="0" y="663123"/>
            <a:ext cx="9144000" cy="358378"/>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grpSp>
        <p:nvGrpSpPr>
          <p:cNvPr id="1219" name="Google Shape;1219;p61"/>
          <p:cNvGrpSpPr/>
          <p:nvPr/>
        </p:nvGrpSpPr>
        <p:grpSpPr>
          <a:xfrm>
            <a:off x="353941" y="1196838"/>
            <a:ext cx="8332859" cy="3423337"/>
            <a:chOff x="471922" y="1735484"/>
            <a:chExt cx="11110478" cy="4564449"/>
          </a:xfrm>
        </p:grpSpPr>
        <p:grpSp>
          <p:nvGrpSpPr>
            <p:cNvPr id="1220" name="Google Shape;1220;p61"/>
            <p:cNvGrpSpPr/>
            <p:nvPr/>
          </p:nvGrpSpPr>
          <p:grpSpPr>
            <a:xfrm>
              <a:off x="4309498" y="1748184"/>
              <a:ext cx="3545188" cy="4551016"/>
              <a:chOff x="4309498" y="1748184"/>
              <a:chExt cx="3545188" cy="4551016"/>
            </a:xfrm>
          </p:grpSpPr>
          <p:grpSp>
            <p:nvGrpSpPr>
              <p:cNvPr id="1221" name="Google Shape;1221;p61"/>
              <p:cNvGrpSpPr/>
              <p:nvPr/>
            </p:nvGrpSpPr>
            <p:grpSpPr>
              <a:xfrm>
                <a:off x="4309498" y="1790439"/>
                <a:ext cx="3545188" cy="4508761"/>
                <a:chOff x="4309498" y="1790439"/>
                <a:chExt cx="3545188" cy="4508761"/>
              </a:xfrm>
            </p:grpSpPr>
            <p:grpSp>
              <p:nvGrpSpPr>
                <p:cNvPr id="1222" name="Google Shape;1222;p61"/>
                <p:cNvGrpSpPr/>
                <p:nvPr/>
              </p:nvGrpSpPr>
              <p:grpSpPr>
                <a:xfrm>
                  <a:off x="4309498" y="1790439"/>
                  <a:ext cx="762285" cy="719798"/>
                  <a:chOff x="4131625" y="1815836"/>
                  <a:chExt cx="762285" cy="719798"/>
                </a:xfrm>
              </p:grpSpPr>
              <p:sp>
                <p:nvSpPr>
                  <p:cNvPr id="1223" name="Google Shape;1223;p61"/>
                  <p:cNvSpPr/>
                  <p:nvPr/>
                </p:nvSpPr>
                <p:spPr>
                  <a:xfrm rot="10800000">
                    <a:off x="4242282" y="2217103"/>
                    <a:ext cx="540972" cy="318531"/>
                  </a:xfrm>
                  <a:prstGeom prst="triangle">
                    <a:avLst>
                      <a:gd name="adj" fmla="val 50000"/>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24" name="Google Shape;1224;p61"/>
                  <p:cNvSpPr/>
                  <p:nvPr/>
                </p:nvSpPr>
                <p:spPr>
                  <a:xfrm>
                    <a:off x="4131625" y="1815836"/>
                    <a:ext cx="762285" cy="639396"/>
                  </a:xfrm>
                  <a:prstGeom prst="roundRect">
                    <a:avLst>
                      <a:gd name="adj" fmla="val 16667"/>
                    </a:avLst>
                  </a:prstGeom>
                  <a:solidFill>
                    <a:srgbClr val="AFCA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1225" name="Google Shape;1225;p61"/>
                <p:cNvSpPr/>
                <p:nvPr/>
              </p:nvSpPr>
              <p:spPr>
                <a:xfrm flipH="1">
                  <a:off x="4673075" y="2628187"/>
                  <a:ext cx="3181611" cy="3671013"/>
                </a:xfrm>
                <a:prstGeom prst="round2DiagRect">
                  <a:avLst>
                    <a:gd name="adj1" fmla="val 16667"/>
                    <a:gd name="adj2" fmla="val 0"/>
                  </a:avLst>
                </a:prstGeom>
                <a:solidFill>
                  <a:srgbClr val="EDEDED">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226" name="Google Shape;1226;p61"/>
              <p:cNvPicPr preferRelativeResize="0"/>
              <p:nvPr/>
            </p:nvPicPr>
            <p:blipFill rotWithShape="1">
              <a:blip r:embed="rId2">
                <a:alphaModFix/>
              </a:blip>
              <a:srcRect/>
              <a:stretch/>
            </p:blipFill>
            <p:spPr>
              <a:xfrm>
                <a:off x="4329663" y="1748184"/>
                <a:ext cx="698500" cy="698500"/>
              </a:xfrm>
              <a:prstGeom prst="rect">
                <a:avLst/>
              </a:prstGeom>
              <a:noFill/>
              <a:ln>
                <a:noFill/>
              </a:ln>
            </p:spPr>
          </p:pic>
        </p:grpSp>
        <p:grpSp>
          <p:nvGrpSpPr>
            <p:cNvPr id="1227" name="Google Shape;1227;p61"/>
            <p:cNvGrpSpPr/>
            <p:nvPr/>
          </p:nvGrpSpPr>
          <p:grpSpPr>
            <a:xfrm>
              <a:off x="8058846" y="1741638"/>
              <a:ext cx="3523554" cy="4558295"/>
              <a:chOff x="8058846" y="1741638"/>
              <a:chExt cx="3523554" cy="4558295"/>
            </a:xfrm>
          </p:grpSpPr>
          <p:sp>
            <p:nvSpPr>
              <p:cNvPr id="1228" name="Google Shape;1228;p61"/>
              <p:cNvSpPr/>
              <p:nvPr/>
            </p:nvSpPr>
            <p:spPr>
              <a:xfrm flipH="1">
                <a:off x="8400789" y="2628920"/>
                <a:ext cx="3181611" cy="3671013"/>
              </a:xfrm>
              <a:prstGeom prst="round2DiagRect">
                <a:avLst>
                  <a:gd name="adj1" fmla="val 16667"/>
                  <a:gd name="adj2" fmla="val 0"/>
                </a:avLst>
              </a:prstGeom>
              <a:solidFill>
                <a:srgbClr val="EDEDED">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229" name="Google Shape;1229;p61"/>
              <p:cNvGrpSpPr/>
              <p:nvPr/>
            </p:nvGrpSpPr>
            <p:grpSpPr>
              <a:xfrm>
                <a:off x="8058846" y="1741638"/>
                <a:ext cx="762285" cy="753965"/>
                <a:chOff x="8058846" y="1741638"/>
                <a:chExt cx="762285" cy="753965"/>
              </a:xfrm>
            </p:grpSpPr>
            <p:grpSp>
              <p:nvGrpSpPr>
                <p:cNvPr id="1230" name="Google Shape;1230;p61"/>
                <p:cNvGrpSpPr/>
                <p:nvPr/>
              </p:nvGrpSpPr>
              <p:grpSpPr>
                <a:xfrm>
                  <a:off x="8058846" y="1775805"/>
                  <a:ext cx="762285" cy="719798"/>
                  <a:chOff x="4131625" y="1815836"/>
                  <a:chExt cx="762285" cy="719798"/>
                </a:xfrm>
              </p:grpSpPr>
              <p:sp>
                <p:nvSpPr>
                  <p:cNvPr id="1231" name="Google Shape;1231;p61"/>
                  <p:cNvSpPr/>
                  <p:nvPr/>
                </p:nvSpPr>
                <p:spPr>
                  <a:xfrm rot="10800000">
                    <a:off x="4242282" y="2217103"/>
                    <a:ext cx="540972" cy="318531"/>
                  </a:xfrm>
                  <a:prstGeom prst="triangle">
                    <a:avLst>
                      <a:gd name="adj" fmla="val 50000"/>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32" name="Google Shape;1232;p61"/>
                  <p:cNvSpPr/>
                  <p:nvPr/>
                </p:nvSpPr>
                <p:spPr>
                  <a:xfrm>
                    <a:off x="4131625" y="1815836"/>
                    <a:ext cx="762285" cy="639396"/>
                  </a:xfrm>
                  <a:prstGeom prst="roundRect">
                    <a:avLst>
                      <a:gd name="adj" fmla="val 16667"/>
                    </a:avLst>
                  </a:prstGeom>
                  <a:solidFill>
                    <a:srgbClr val="00919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233" name="Google Shape;1233;p61"/>
                <p:cNvPicPr preferRelativeResize="0"/>
                <p:nvPr/>
              </p:nvPicPr>
              <p:blipFill rotWithShape="1">
                <a:blip r:embed="rId3">
                  <a:alphaModFix/>
                </a:blip>
                <a:srcRect/>
                <a:stretch/>
              </p:blipFill>
              <p:spPr>
                <a:xfrm>
                  <a:off x="8090738" y="1741638"/>
                  <a:ext cx="698500" cy="698500"/>
                </a:xfrm>
                <a:prstGeom prst="rect">
                  <a:avLst/>
                </a:prstGeom>
                <a:noFill/>
                <a:ln>
                  <a:noFill/>
                </a:ln>
              </p:spPr>
            </p:pic>
          </p:grpSp>
        </p:grpSp>
        <p:grpSp>
          <p:nvGrpSpPr>
            <p:cNvPr id="1234" name="Google Shape;1234;p61"/>
            <p:cNvGrpSpPr/>
            <p:nvPr/>
          </p:nvGrpSpPr>
          <p:grpSpPr>
            <a:xfrm>
              <a:off x="471922" y="1735484"/>
              <a:ext cx="3548899" cy="4549621"/>
              <a:chOff x="471922" y="1735484"/>
              <a:chExt cx="3548899" cy="4549621"/>
            </a:xfrm>
          </p:grpSpPr>
          <p:sp>
            <p:nvSpPr>
              <p:cNvPr id="1235" name="Google Shape;1235;p61"/>
              <p:cNvSpPr/>
              <p:nvPr/>
            </p:nvSpPr>
            <p:spPr>
              <a:xfrm flipH="1">
                <a:off x="839210" y="2614092"/>
                <a:ext cx="3181611" cy="3671013"/>
              </a:xfrm>
              <a:prstGeom prst="round2DiagRect">
                <a:avLst>
                  <a:gd name="adj1" fmla="val 16667"/>
                  <a:gd name="adj2" fmla="val 0"/>
                </a:avLst>
              </a:prstGeom>
              <a:solidFill>
                <a:srgbClr val="EDEDED">
                  <a:alpha val="6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236" name="Google Shape;1236;p61"/>
              <p:cNvGrpSpPr/>
              <p:nvPr/>
            </p:nvGrpSpPr>
            <p:grpSpPr>
              <a:xfrm>
                <a:off x="471922" y="1790440"/>
                <a:ext cx="762285" cy="719798"/>
                <a:chOff x="4131625" y="1815836"/>
                <a:chExt cx="762285" cy="719798"/>
              </a:xfrm>
            </p:grpSpPr>
            <p:sp>
              <p:nvSpPr>
                <p:cNvPr id="1237" name="Google Shape;1237;p61"/>
                <p:cNvSpPr/>
                <p:nvPr/>
              </p:nvSpPr>
              <p:spPr>
                <a:xfrm rot="10800000">
                  <a:off x="4242282" y="2217103"/>
                  <a:ext cx="540972" cy="318531"/>
                </a:xfrm>
                <a:prstGeom prst="triangle">
                  <a:avLst>
                    <a:gd name="adj" fmla="val 50000"/>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38" name="Google Shape;1238;p61"/>
                <p:cNvSpPr/>
                <p:nvPr/>
              </p:nvSpPr>
              <p:spPr>
                <a:xfrm>
                  <a:off x="4131625" y="1815836"/>
                  <a:ext cx="762285" cy="639396"/>
                </a:xfrm>
                <a:prstGeom prst="roundRect">
                  <a:avLst>
                    <a:gd name="adj" fmla="val 16667"/>
                  </a:avLst>
                </a:prstGeom>
                <a:solidFill>
                  <a:srgbClr val="F2F77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pic>
            <p:nvPicPr>
              <p:cNvPr id="1239" name="Google Shape;1239;p61"/>
              <p:cNvPicPr preferRelativeResize="0"/>
              <p:nvPr/>
            </p:nvPicPr>
            <p:blipFill rotWithShape="1">
              <a:blip r:embed="rId4">
                <a:alphaModFix/>
              </a:blip>
              <a:srcRect/>
              <a:stretch/>
            </p:blipFill>
            <p:spPr>
              <a:xfrm>
                <a:off x="573807" y="1735484"/>
                <a:ext cx="698500" cy="698500"/>
              </a:xfrm>
              <a:prstGeom prst="rect">
                <a:avLst/>
              </a:prstGeom>
              <a:noFill/>
              <a:ln>
                <a:noFill/>
              </a:ln>
            </p:spPr>
          </p:pic>
        </p:grpSp>
      </p:grpSp>
      <p:sp>
        <p:nvSpPr>
          <p:cNvPr id="1240" name="Google Shape;1240;p61"/>
          <p:cNvSpPr txBox="1">
            <a:spLocks noGrp="1"/>
          </p:cNvSpPr>
          <p:nvPr>
            <p:ph type="body" idx="3"/>
          </p:nvPr>
        </p:nvSpPr>
        <p:spPr>
          <a:xfrm>
            <a:off x="619017" y="1871650"/>
            <a:ext cx="2386208" cy="2742689"/>
          </a:xfrm>
          <a:prstGeom prst="rect">
            <a:avLst/>
          </a:prstGeom>
          <a:noFill/>
          <a:ln>
            <a:noFill/>
          </a:ln>
        </p:spPr>
        <p:txBody>
          <a:bodyPr spcFirstLastPara="1" wrap="square" lIns="137150" tIns="137150" rIns="137150" bIns="137150" anchor="t"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41" name="Google Shape;1241;p61"/>
          <p:cNvSpPr txBox="1">
            <a:spLocks noGrp="1"/>
          </p:cNvSpPr>
          <p:nvPr>
            <p:ph type="body" idx="4"/>
          </p:nvPr>
        </p:nvSpPr>
        <p:spPr>
          <a:xfrm>
            <a:off x="3494416" y="1871650"/>
            <a:ext cx="2386208" cy="2742689"/>
          </a:xfrm>
          <a:prstGeom prst="rect">
            <a:avLst/>
          </a:prstGeom>
          <a:noFill/>
          <a:ln>
            <a:noFill/>
          </a:ln>
        </p:spPr>
        <p:txBody>
          <a:bodyPr spcFirstLastPara="1" wrap="square" lIns="137150" tIns="137150" rIns="137150" bIns="137150" anchor="t"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42" name="Google Shape;1242;p61"/>
          <p:cNvSpPr txBox="1">
            <a:spLocks noGrp="1"/>
          </p:cNvSpPr>
          <p:nvPr>
            <p:ph type="body" idx="5"/>
          </p:nvPr>
        </p:nvSpPr>
        <p:spPr>
          <a:xfrm>
            <a:off x="6300591" y="1871650"/>
            <a:ext cx="2386208" cy="2742689"/>
          </a:xfrm>
          <a:prstGeom prst="rect">
            <a:avLst/>
          </a:prstGeom>
          <a:noFill/>
          <a:ln>
            <a:noFill/>
          </a:ln>
        </p:spPr>
        <p:txBody>
          <a:bodyPr spcFirstLastPara="1" wrap="square" lIns="137150" tIns="137150" rIns="137150" bIns="137150" anchor="t" anchorCtr="0">
            <a:noAutofit/>
          </a:bodyPr>
          <a:lstStyle>
            <a:lvl1pPr marL="457200" marR="0" lvl="0" indent="-228600" algn="l" rtl="0">
              <a:lnSpc>
                <a:spcPct val="10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5" name="Google Shape;65;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7" name="Google Shape;87;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9" name="Google Shape;89;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3" name="Google Shape;93;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4" name="Google Shape;94;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7" name="Google Shape;97;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 name="Google Shape;98;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5"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7"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tack.gl/" TargetMode="Externa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fivethirtyeight/data/tree/master/births"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62"/>
          <p:cNvSpPr txBox="1">
            <a:spLocks noGrp="1"/>
          </p:cNvSpPr>
          <p:nvPr>
            <p:ph type="title" idx="2"/>
          </p:nvPr>
        </p:nvSpPr>
        <p:spPr>
          <a:xfrm>
            <a:off x="274800" y="595424"/>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dirty="0"/>
              <a:t>Births in the USA</a:t>
            </a:r>
            <a:br>
              <a:rPr lang="en" dirty="0"/>
            </a:br>
            <a:br>
              <a:rPr lang="en" dirty="0"/>
            </a:br>
            <a:br>
              <a:rPr lang="en" dirty="0"/>
            </a:br>
            <a:r>
              <a:rPr lang="en" dirty="0"/>
              <a:t>Project #2:</a:t>
            </a:r>
            <a:br>
              <a:rPr lang="en" dirty="0"/>
            </a:br>
            <a:r>
              <a:rPr lang="en" sz="1800" dirty="0"/>
              <a:t>Vizualize Me, Captain!</a:t>
            </a:r>
            <a:br>
              <a:rPr lang="en" sz="1800" dirty="0"/>
            </a:br>
            <a:br>
              <a:rPr lang="en" sz="1800" dirty="0"/>
            </a:br>
            <a:r>
              <a:rPr lang="en" sz="1800" dirty="0"/>
              <a:t>Ken Ho</a:t>
            </a:r>
            <a:br>
              <a:rPr lang="en" dirty="0"/>
            </a:br>
            <a:br>
              <a:rPr lang="en" dirty="0"/>
            </a:br>
            <a:br>
              <a:rPr lang="en" dirty="0"/>
            </a:br>
            <a:endParaRPr b="0" dirty="0"/>
          </a:p>
        </p:txBody>
      </p:sp>
      <p:sp>
        <p:nvSpPr>
          <p:cNvPr id="1248" name="Google Shape;1248;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dirty="0"/>
              <a:t>Nov 5 2020</a:t>
            </a:r>
            <a:endParaRPr dirty="0"/>
          </a:p>
        </p:txBody>
      </p:sp>
      <p:pic>
        <p:nvPicPr>
          <p:cNvPr id="2" name="Picture 1">
            <a:extLst>
              <a:ext uri="{FF2B5EF4-FFF2-40B4-BE49-F238E27FC236}">
                <a16:creationId xmlns:a16="http://schemas.microsoft.com/office/drawing/2014/main" id="{A94D2BA7-16FD-4402-8A3B-6F9DDF782C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2389" y="1041991"/>
            <a:ext cx="1496489" cy="17633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Subtitle 4">
            <a:extLst>
              <a:ext uri="{FF2B5EF4-FFF2-40B4-BE49-F238E27FC236}">
                <a16:creationId xmlns:a16="http://schemas.microsoft.com/office/drawing/2014/main" id="{E1859C29-5350-46D1-BA18-AF2AECAE3170}"/>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pPr marL="139700" indent="0">
              <a:buNone/>
            </a:pPr>
            <a:r>
              <a:rPr lang="en-US" sz="1500" b="0" i="0" u="sng" dirty="0">
                <a:solidFill>
                  <a:srgbClr val="222222"/>
                </a:solidFill>
                <a:effectLst/>
                <a:latin typeface="Roboto" panose="02000000000000000000" pitchFamily="2" charset="0"/>
                <a:ea typeface="Roboto" panose="02000000000000000000" pitchFamily="2" charset="0"/>
              </a:rPr>
              <a:t>Average Number of Births</a:t>
            </a:r>
            <a:br>
              <a:rPr lang="en-US" sz="1500" u="sng" dirty="0">
                <a:latin typeface="Roboto" panose="02000000000000000000" pitchFamily="2" charset="0"/>
                <a:ea typeface="Roboto" panose="02000000000000000000" pitchFamily="2" charset="0"/>
              </a:rPr>
            </a:br>
            <a:endParaRPr lang="en-US" sz="15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873CF8DB-B824-473C-978F-D5F7982C8F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73780"/>
            <a:ext cx="9144000" cy="4140906"/>
          </a:xfrm>
          <a:prstGeom prst="rect">
            <a:avLst/>
          </a:prstGeom>
        </p:spPr>
      </p:pic>
      <p:sp>
        <p:nvSpPr>
          <p:cNvPr id="7" name="Rectangle 6">
            <a:extLst>
              <a:ext uri="{FF2B5EF4-FFF2-40B4-BE49-F238E27FC236}">
                <a16:creationId xmlns:a16="http://schemas.microsoft.com/office/drawing/2014/main" id="{086C976F-7E5D-4A72-9747-7D9EF56E6F70}"/>
              </a:ext>
            </a:extLst>
          </p:cNvPr>
          <p:cNvSpPr/>
          <p:nvPr/>
        </p:nvSpPr>
        <p:spPr>
          <a:xfrm>
            <a:off x="5358653" y="2003611"/>
            <a:ext cx="3112994" cy="24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Obama presidency</a:t>
            </a:r>
          </a:p>
        </p:txBody>
      </p:sp>
      <p:sp>
        <p:nvSpPr>
          <p:cNvPr id="9" name="Rectangle 8">
            <a:extLst>
              <a:ext uri="{FF2B5EF4-FFF2-40B4-BE49-F238E27FC236}">
                <a16:creationId xmlns:a16="http://schemas.microsoft.com/office/drawing/2014/main" id="{D09B1C22-EF73-4D36-ABA0-51506E0771B6}"/>
              </a:ext>
            </a:extLst>
          </p:cNvPr>
          <p:cNvSpPr/>
          <p:nvPr/>
        </p:nvSpPr>
        <p:spPr>
          <a:xfrm>
            <a:off x="1667435" y="1710814"/>
            <a:ext cx="3691218" cy="242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Bush presidency</a:t>
            </a:r>
          </a:p>
        </p:txBody>
      </p:sp>
      <p:pic>
        <p:nvPicPr>
          <p:cNvPr id="10" name="Picture 9">
            <a:extLst>
              <a:ext uri="{FF2B5EF4-FFF2-40B4-BE49-F238E27FC236}">
                <a16:creationId xmlns:a16="http://schemas.microsoft.com/office/drawing/2014/main" id="{0B780662-CE36-470F-9DEF-AA85D8DEC7B5}"/>
              </a:ext>
            </a:extLst>
          </p:cNvPr>
          <p:cNvPicPr>
            <a:picLocks noChangeAspect="1"/>
          </p:cNvPicPr>
          <p:nvPr/>
        </p:nvPicPr>
        <p:blipFill>
          <a:blip r:embed="rId3"/>
          <a:stretch>
            <a:fillRect/>
          </a:stretch>
        </p:blipFill>
        <p:spPr>
          <a:xfrm>
            <a:off x="5735170" y="207835"/>
            <a:ext cx="1882472" cy="1531890"/>
          </a:xfrm>
          <a:prstGeom prst="rect">
            <a:avLst/>
          </a:prstGeom>
        </p:spPr>
      </p:pic>
      <p:sp>
        <p:nvSpPr>
          <p:cNvPr id="11" name="Rectangle 10">
            <a:extLst>
              <a:ext uri="{FF2B5EF4-FFF2-40B4-BE49-F238E27FC236}">
                <a16:creationId xmlns:a16="http://schemas.microsoft.com/office/drawing/2014/main" id="{8B16896B-0743-45FA-9367-47A1D2A6D368}"/>
              </a:ext>
            </a:extLst>
          </p:cNvPr>
          <p:cNvSpPr/>
          <p:nvPr/>
        </p:nvSpPr>
        <p:spPr>
          <a:xfrm>
            <a:off x="4101352" y="489854"/>
            <a:ext cx="1976718" cy="263886"/>
          </a:xfrm>
          <a:prstGeom prst="rect">
            <a:avLst/>
          </a:prstGeom>
          <a:solidFill>
            <a:schemeClr val="accent5">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Similarity to the Dow Index?</a:t>
            </a:r>
          </a:p>
        </p:txBody>
      </p:sp>
      <p:pic>
        <p:nvPicPr>
          <p:cNvPr id="12" name="Picture 11">
            <a:extLst>
              <a:ext uri="{FF2B5EF4-FFF2-40B4-BE49-F238E27FC236}">
                <a16:creationId xmlns:a16="http://schemas.microsoft.com/office/drawing/2014/main" id="{F6EE9391-F403-4292-B20F-0DEE04D90EEF}"/>
              </a:ext>
            </a:extLst>
          </p:cNvPr>
          <p:cNvPicPr>
            <a:picLocks noChangeAspect="1"/>
          </p:cNvPicPr>
          <p:nvPr/>
        </p:nvPicPr>
        <p:blipFill>
          <a:blip r:embed="rId4"/>
          <a:stretch>
            <a:fillRect/>
          </a:stretch>
        </p:blipFill>
        <p:spPr>
          <a:xfrm>
            <a:off x="4047564" y="3044233"/>
            <a:ext cx="1293103" cy="1079150"/>
          </a:xfrm>
          <a:prstGeom prst="rect">
            <a:avLst/>
          </a:prstGeom>
        </p:spPr>
      </p:pic>
      <p:sp>
        <p:nvSpPr>
          <p:cNvPr id="13" name="Rectangle 12">
            <a:extLst>
              <a:ext uri="{FF2B5EF4-FFF2-40B4-BE49-F238E27FC236}">
                <a16:creationId xmlns:a16="http://schemas.microsoft.com/office/drawing/2014/main" id="{B54BA8A7-5D6E-4D57-AD55-5E42F917432C}"/>
              </a:ext>
            </a:extLst>
          </p:cNvPr>
          <p:cNvSpPr/>
          <p:nvPr/>
        </p:nvSpPr>
        <p:spPr>
          <a:xfrm rot="-780000">
            <a:off x="5264524" y="2951629"/>
            <a:ext cx="88443" cy="63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96FA39-9CE4-46A4-B00D-ABA0D0EA3AC7}"/>
              </a:ext>
            </a:extLst>
          </p:cNvPr>
          <p:cNvSpPr/>
          <p:nvPr/>
        </p:nvSpPr>
        <p:spPr>
          <a:xfrm>
            <a:off x="5352967" y="3278354"/>
            <a:ext cx="1216960" cy="385970"/>
          </a:xfrm>
          <a:prstGeom prst="rect">
            <a:avLst/>
          </a:prstGeom>
          <a:solidFill>
            <a:schemeClr val="accent5">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Financial Crisis</a:t>
            </a:r>
          </a:p>
          <a:p>
            <a:pPr algn="ctr"/>
            <a:r>
              <a:rPr lang="en-US" sz="1000" dirty="0">
                <a:solidFill>
                  <a:schemeClr val="tx1"/>
                </a:solidFill>
              </a:rPr>
              <a:t>2008-2009</a:t>
            </a:r>
          </a:p>
        </p:txBody>
      </p:sp>
      <p:sp>
        <p:nvSpPr>
          <p:cNvPr id="17" name="Rectangle 16">
            <a:extLst>
              <a:ext uri="{FF2B5EF4-FFF2-40B4-BE49-F238E27FC236}">
                <a16:creationId xmlns:a16="http://schemas.microsoft.com/office/drawing/2014/main" id="{E42155A2-DDEA-400A-A73D-0436D4E0CE72}"/>
              </a:ext>
            </a:extLst>
          </p:cNvPr>
          <p:cNvSpPr/>
          <p:nvPr/>
        </p:nvSpPr>
        <p:spPr>
          <a:xfrm>
            <a:off x="1772885" y="3278354"/>
            <a:ext cx="501969" cy="200848"/>
          </a:xfrm>
          <a:prstGeom prst="rect">
            <a:avLst/>
          </a:prstGeom>
          <a:solidFill>
            <a:schemeClr val="accent5">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9/11</a:t>
            </a:r>
          </a:p>
        </p:txBody>
      </p:sp>
    </p:spTree>
    <p:extLst>
      <p:ext uri="{BB962C8B-B14F-4D97-AF65-F5344CB8AC3E}">
        <p14:creationId xmlns:p14="http://schemas.microsoft.com/office/powerpoint/2010/main" val="159273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3" name="Picture 2">
            <a:extLst>
              <a:ext uri="{FF2B5EF4-FFF2-40B4-BE49-F238E27FC236}">
                <a16:creationId xmlns:a16="http://schemas.microsoft.com/office/drawing/2014/main" id="{4C2BC87A-478E-4F44-B003-659E3A2F4B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8222" y="1169581"/>
            <a:ext cx="8867555" cy="3434317"/>
          </a:xfrm>
          <a:prstGeom prst="rect">
            <a:avLst/>
          </a:prstGeom>
        </p:spPr>
      </p:pic>
    </p:spTree>
    <p:extLst>
      <p:ext uri="{BB962C8B-B14F-4D97-AF65-F5344CB8AC3E}">
        <p14:creationId xmlns:p14="http://schemas.microsoft.com/office/powerpoint/2010/main" val="863278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Theme</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Subtitle 4">
            <a:extLst>
              <a:ext uri="{FF2B5EF4-FFF2-40B4-BE49-F238E27FC236}">
                <a16:creationId xmlns:a16="http://schemas.microsoft.com/office/drawing/2014/main" id="{E1859C29-5350-46D1-BA18-AF2AECAE3170}"/>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pPr marL="139700" indent="0">
              <a:buNone/>
            </a:pPr>
            <a:endParaRPr lang="en-US" sz="1500" dirty="0">
              <a:solidFill>
                <a:srgbClr val="222222"/>
              </a:solidFill>
              <a:latin typeface="Roboto" panose="02000000000000000000" pitchFamily="2" charset="0"/>
              <a:ea typeface="Roboto" panose="02000000000000000000" pitchFamily="2" charset="0"/>
            </a:endParaRPr>
          </a:p>
          <a:p>
            <a:r>
              <a:rPr lang="en-US" sz="1500" b="0" i="0" dirty="0">
                <a:solidFill>
                  <a:srgbClr val="222222"/>
                </a:solidFill>
                <a:effectLst/>
                <a:latin typeface="Roboto" panose="02000000000000000000" pitchFamily="2" charset="0"/>
                <a:ea typeface="Roboto" panose="02000000000000000000" pitchFamily="2" charset="0"/>
              </a:rPr>
              <a:t>Analyze number of births in USA for years from 2000 to 2014 based on publicly available data.  We aim to analyze this data and derive insights from this data</a:t>
            </a:r>
          </a:p>
          <a:p>
            <a:endParaRPr lang="en-US" sz="1500" dirty="0">
              <a:solidFill>
                <a:srgbClr val="222222"/>
              </a:solidFill>
              <a:latin typeface="Roboto" panose="02000000000000000000" pitchFamily="2" charset="0"/>
              <a:ea typeface="Roboto" panose="02000000000000000000" pitchFamily="2" charset="0"/>
            </a:endParaRPr>
          </a:p>
          <a:p>
            <a:endParaRPr lang="en-US" sz="1800" dirty="0"/>
          </a:p>
        </p:txBody>
      </p:sp>
    </p:spTree>
    <p:extLst>
      <p:ext uri="{BB962C8B-B14F-4D97-AF65-F5344CB8AC3E}">
        <p14:creationId xmlns:p14="http://schemas.microsoft.com/office/powerpoint/2010/main" val="409126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Coding Approach</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Subtitle 4">
            <a:extLst>
              <a:ext uri="{FF2B5EF4-FFF2-40B4-BE49-F238E27FC236}">
                <a16:creationId xmlns:a16="http://schemas.microsoft.com/office/drawing/2014/main" id="{E1859C29-5350-46D1-BA18-AF2AECAE3170}"/>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r>
              <a:rPr lang="en-US" sz="1500" b="0" i="0" dirty="0">
                <a:solidFill>
                  <a:srgbClr val="222222"/>
                </a:solidFill>
                <a:effectLst/>
                <a:latin typeface="Roboto" panose="02000000000000000000" pitchFamily="2" charset="0"/>
                <a:ea typeface="Roboto" panose="02000000000000000000" pitchFamily="2" charset="0"/>
              </a:rPr>
              <a:t>For visualizations, we used </a:t>
            </a:r>
            <a:r>
              <a:rPr lang="en-US" sz="1500" b="0" i="0" dirty="0" err="1">
                <a:solidFill>
                  <a:srgbClr val="222222"/>
                </a:solidFill>
                <a:effectLst/>
                <a:latin typeface="Roboto" panose="02000000000000000000" pitchFamily="2" charset="0"/>
                <a:ea typeface="Roboto" panose="02000000000000000000" pitchFamily="2" charset="0"/>
              </a:rPr>
              <a:t>Plotly</a:t>
            </a:r>
            <a:r>
              <a:rPr lang="en-US" sz="1500" b="0" i="0" dirty="0">
                <a:solidFill>
                  <a:srgbClr val="222222"/>
                </a:solidFill>
                <a:effectLst/>
                <a:latin typeface="Roboto" panose="02000000000000000000" pitchFamily="2" charset="0"/>
                <a:ea typeface="Roboto" panose="02000000000000000000" pitchFamily="2" charset="0"/>
              </a:rPr>
              <a:t> JavaScript Open Source Graphing Library.  plotly.js is free and open source and is built on top of d3.js and </a:t>
            </a:r>
            <a:r>
              <a:rPr lang="en-US" sz="1500" b="0" i="0" dirty="0">
                <a:solidFill>
                  <a:srgbClr val="1155CC"/>
                </a:solidFill>
                <a:effectLst/>
                <a:latin typeface="Roboto" panose="02000000000000000000" pitchFamily="2" charset="0"/>
                <a:ea typeface="Roboto" panose="02000000000000000000" pitchFamily="2" charset="0"/>
                <a:hlinkClick r:id="rId2"/>
              </a:rPr>
              <a:t>stack.gl</a:t>
            </a:r>
            <a:endParaRPr lang="en-US" sz="1500" b="0" i="0" dirty="0">
              <a:solidFill>
                <a:srgbClr val="1155CC"/>
              </a:solidFill>
              <a:effectLst/>
              <a:latin typeface="Roboto" panose="02000000000000000000" pitchFamily="2" charset="0"/>
              <a:ea typeface="Roboto" panose="02000000000000000000" pitchFamily="2" charset="0"/>
            </a:endParaRPr>
          </a:p>
          <a:p>
            <a:endParaRPr lang="en-US" sz="1500" dirty="0">
              <a:solidFill>
                <a:srgbClr val="1155CC"/>
              </a:solidFill>
              <a:latin typeface="Roboto" panose="02000000000000000000" pitchFamily="2" charset="0"/>
              <a:ea typeface="Roboto" panose="02000000000000000000" pitchFamily="2" charset="0"/>
            </a:endParaRPr>
          </a:p>
          <a:p>
            <a:endParaRPr lang="en-US" sz="1800" dirty="0"/>
          </a:p>
        </p:txBody>
      </p:sp>
      <p:pic>
        <p:nvPicPr>
          <p:cNvPr id="3" name="Picture 2">
            <a:extLst>
              <a:ext uri="{FF2B5EF4-FFF2-40B4-BE49-F238E27FC236}">
                <a16:creationId xmlns:a16="http://schemas.microsoft.com/office/drawing/2014/main" id="{56EC657E-3CC4-428B-AA5F-1E8E666A5FF2}"/>
              </a:ext>
            </a:extLst>
          </p:cNvPr>
          <p:cNvPicPr>
            <a:picLocks noChangeAspect="1"/>
          </p:cNvPicPr>
          <p:nvPr/>
        </p:nvPicPr>
        <p:blipFill>
          <a:blip r:embed="rId3"/>
          <a:stretch>
            <a:fillRect/>
          </a:stretch>
        </p:blipFill>
        <p:spPr>
          <a:xfrm>
            <a:off x="12301" y="1484926"/>
            <a:ext cx="9144000" cy="973267"/>
          </a:xfrm>
          <a:prstGeom prst="rect">
            <a:avLst/>
          </a:prstGeom>
        </p:spPr>
      </p:pic>
      <p:pic>
        <p:nvPicPr>
          <p:cNvPr id="7" name="Picture 6">
            <a:extLst>
              <a:ext uri="{FF2B5EF4-FFF2-40B4-BE49-F238E27FC236}">
                <a16:creationId xmlns:a16="http://schemas.microsoft.com/office/drawing/2014/main" id="{7A4AF91F-46DC-4DAC-91BA-A118375A3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1" y="2764465"/>
            <a:ext cx="9071092" cy="2298335"/>
          </a:xfrm>
          <a:prstGeom prst="rect">
            <a:avLst/>
          </a:prstGeom>
        </p:spPr>
      </p:pic>
    </p:spTree>
    <p:extLst>
      <p:ext uri="{BB962C8B-B14F-4D97-AF65-F5344CB8AC3E}">
        <p14:creationId xmlns:p14="http://schemas.microsoft.com/office/powerpoint/2010/main" val="51818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Coding Approach (cont’d.)</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endParaRPr lang="en-US" sz="1500" b="0" i="0" dirty="0">
              <a:solidFill>
                <a:srgbClr val="222222"/>
              </a:solidFill>
              <a:effectLst/>
              <a:latin typeface="Roboto" panose="02000000000000000000" pitchFamily="2" charset="0"/>
              <a:ea typeface="Roboto" panose="02000000000000000000" pitchFamily="2" charset="0"/>
            </a:endParaRPr>
          </a:p>
          <a:p>
            <a:r>
              <a:rPr lang="en-US" sz="1500" b="0" i="0" dirty="0">
                <a:solidFill>
                  <a:srgbClr val="222222"/>
                </a:solidFill>
                <a:effectLst/>
                <a:latin typeface="Roboto" panose="02000000000000000000" pitchFamily="2" charset="0"/>
                <a:ea typeface="Roboto" panose="02000000000000000000" pitchFamily="2" charset="0"/>
              </a:rPr>
              <a:t>We created an index.html web page which is starting point of our application.  This page provides high level description of project and navigation links to visualization</a:t>
            </a:r>
            <a:br>
              <a:rPr lang="en-US" sz="1500" dirty="0">
                <a:latin typeface="Roboto" panose="02000000000000000000" pitchFamily="2" charset="0"/>
                <a:ea typeface="Roboto" panose="02000000000000000000" pitchFamily="2" charset="0"/>
              </a:rPr>
            </a:br>
            <a:br>
              <a:rPr lang="en-US" sz="2000" dirty="0"/>
            </a:br>
            <a:r>
              <a:rPr lang="en-US" sz="1500" b="0" i="0" dirty="0">
                <a:solidFill>
                  <a:srgbClr val="222222"/>
                </a:solidFill>
                <a:effectLst/>
                <a:latin typeface="Roboto" panose="02000000000000000000" pitchFamily="2" charset="0"/>
                <a:ea typeface="Roboto" panose="02000000000000000000" pitchFamily="2" charset="0"/>
              </a:rPr>
              <a:t>Each visualization has its own html page, java script file and data files.  Data files are stored in 'data' folder.  Java Script files to generate visualizations are available in 'assets\</a:t>
            </a:r>
            <a:r>
              <a:rPr lang="en-US" sz="1500" b="0" i="0" dirty="0" err="1">
                <a:solidFill>
                  <a:srgbClr val="222222"/>
                </a:solidFill>
                <a:effectLst/>
                <a:latin typeface="Roboto" panose="02000000000000000000" pitchFamily="2" charset="0"/>
                <a:ea typeface="Roboto" panose="02000000000000000000" pitchFamily="2" charset="0"/>
              </a:rPr>
              <a:t>dist</a:t>
            </a:r>
            <a:r>
              <a:rPr lang="en-US" sz="1500" b="0" i="0" dirty="0">
                <a:solidFill>
                  <a:srgbClr val="222222"/>
                </a:solidFill>
                <a:effectLst/>
                <a:latin typeface="Roboto" panose="02000000000000000000" pitchFamily="2" charset="0"/>
                <a:ea typeface="Roboto" panose="02000000000000000000" pitchFamily="2" charset="0"/>
              </a:rPr>
              <a:t>\</a:t>
            </a:r>
            <a:r>
              <a:rPr lang="en-US" sz="1500" b="0" i="0" dirty="0" err="1">
                <a:solidFill>
                  <a:srgbClr val="222222"/>
                </a:solidFill>
                <a:effectLst/>
                <a:latin typeface="Roboto" panose="02000000000000000000" pitchFamily="2" charset="0"/>
                <a:ea typeface="Roboto" panose="02000000000000000000" pitchFamily="2" charset="0"/>
              </a:rPr>
              <a:t>js'</a:t>
            </a:r>
            <a:r>
              <a:rPr lang="en-US" sz="1500" b="0" i="0" dirty="0">
                <a:solidFill>
                  <a:srgbClr val="222222"/>
                </a:solidFill>
                <a:effectLst/>
                <a:latin typeface="Roboto" panose="02000000000000000000" pitchFamily="2" charset="0"/>
                <a:ea typeface="Roboto" panose="02000000000000000000" pitchFamily="2" charset="0"/>
              </a:rPr>
              <a:t> folder</a:t>
            </a:r>
            <a:br>
              <a:rPr lang="en-US" sz="1500" dirty="0">
                <a:latin typeface="Roboto" panose="02000000000000000000" pitchFamily="2" charset="0"/>
                <a:ea typeface="Roboto" panose="02000000000000000000" pitchFamily="2" charset="0"/>
              </a:rPr>
            </a:br>
            <a:endParaRPr lang="en-US" sz="15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56C66556-1985-486D-9540-22CA6BF6E4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01209" y="2633266"/>
            <a:ext cx="1832923" cy="2273184"/>
          </a:xfrm>
          <a:prstGeom prst="rect">
            <a:avLst/>
          </a:prstGeom>
        </p:spPr>
      </p:pic>
    </p:spTree>
    <p:extLst>
      <p:ext uri="{BB962C8B-B14F-4D97-AF65-F5344CB8AC3E}">
        <p14:creationId xmlns:p14="http://schemas.microsoft.com/office/powerpoint/2010/main" val="279316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Data Munging Techniques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2300" y="816294"/>
            <a:ext cx="9144000" cy="4140906"/>
          </a:xfrm>
        </p:spPr>
        <p:txBody>
          <a:bodyPr/>
          <a:lstStyle/>
          <a:p>
            <a:pPr marL="139700" indent="0">
              <a:buNone/>
            </a:pPr>
            <a:endParaRPr lang="en-US" sz="1500" dirty="0">
              <a:latin typeface="Roboto" panose="02000000000000000000" pitchFamily="2" charset="0"/>
              <a:ea typeface="Roboto" panose="02000000000000000000" pitchFamily="2" charset="0"/>
            </a:endParaRPr>
          </a:p>
          <a:p>
            <a:endParaRPr lang="en-US" sz="1500" b="0" i="0" dirty="0">
              <a:solidFill>
                <a:srgbClr val="222222"/>
              </a:solidFill>
              <a:effectLst/>
              <a:latin typeface="Roboto" panose="02000000000000000000" pitchFamily="2" charset="0"/>
              <a:ea typeface="Roboto" panose="02000000000000000000" pitchFamily="2" charset="0"/>
            </a:endParaRPr>
          </a:p>
          <a:p>
            <a:endParaRPr lang="en-US" sz="1500" dirty="0">
              <a:solidFill>
                <a:srgbClr val="222222"/>
              </a:solidFill>
              <a:latin typeface="Roboto" panose="02000000000000000000" pitchFamily="2" charset="0"/>
              <a:ea typeface="Roboto" panose="02000000000000000000" pitchFamily="2" charset="0"/>
            </a:endParaRPr>
          </a:p>
          <a:p>
            <a:endParaRPr lang="en-US" sz="1500" b="0" i="0" dirty="0">
              <a:solidFill>
                <a:srgbClr val="222222"/>
              </a:solidFill>
              <a:effectLst/>
              <a:latin typeface="Roboto" panose="02000000000000000000" pitchFamily="2" charset="0"/>
              <a:ea typeface="Roboto" panose="02000000000000000000" pitchFamily="2" charset="0"/>
            </a:endParaRPr>
          </a:p>
        </p:txBody>
      </p:sp>
      <p:sp>
        <p:nvSpPr>
          <p:cNvPr id="7" name="Rectangle 3">
            <a:extLst>
              <a:ext uri="{FF2B5EF4-FFF2-40B4-BE49-F238E27FC236}">
                <a16:creationId xmlns:a16="http://schemas.microsoft.com/office/drawing/2014/main" id="{FD951C2E-0FCE-4362-B445-35CBB9AE8DA6}"/>
              </a:ext>
            </a:extLst>
          </p:cNvPr>
          <p:cNvSpPr>
            <a:spLocks noChangeArrowheads="1"/>
          </p:cNvSpPr>
          <p:nvPr/>
        </p:nvSpPr>
        <p:spPr bwMode="auto">
          <a:xfrm>
            <a:off x="499729" y="1190847"/>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We downloaded data from publicly available data set at below location:</a:t>
            </a:r>
            <a:br>
              <a:rPr kumimoji="0" lang="en-US" altLang="en-US" sz="1800" b="0" i="0" u="none" strike="noStrike" cap="none" normalizeH="0" baseline="0" dirty="0">
                <a:ln>
                  <a:noFill/>
                </a:ln>
                <a:solidFill>
                  <a:schemeClr val="tx1"/>
                </a:solidFill>
                <a:effectLst/>
              </a:rPr>
            </a:b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https://github.com/fivethirtyeight/data/tree/master/births</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05667FB-4E31-49AE-BAFF-1181799515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135" y="1758992"/>
            <a:ext cx="5182323" cy="1036458"/>
          </a:xfrm>
          <a:prstGeom prst="rect">
            <a:avLst/>
          </a:prstGeom>
        </p:spPr>
      </p:pic>
      <p:pic>
        <p:nvPicPr>
          <p:cNvPr id="10" name="Picture 9">
            <a:extLst>
              <a:ext uri="{FF2B5EF4-FFF2-40B4-BE49-F238E27FC236}">
                <a16:creationId xmlns:a16="http://schemas.microsoft.com/office/drawing/2014/main" id="{A955B964-59DA-4133-9FEB-7C0E2EC7C41E}"/>
              </a:ext>
            </a:extLst>
          </p:cNvPr>
          <p:cNvPicPr>
            <a:picLocks noChangeAspect="1"/>
          </p:cNvPicPr>
          <p:nvPr/>
        </p:nvPicPr>
        <p:blipFill>
          <a:blip r:embed="rId4"/>
          <a:stretch>
            <a:fillRect/>
          </a:stretch>
        </p:blipFill>
        <p:spPr>
          <a:xfrm>
            <a:off x="641135" y="3187149"/>
            <a:ext cx="8376788" cy="379026"/>
          </a:xfrm>
          <a:prstGeom prst="rect">
            <a:avLst/>
          </a:prstGeom>
        </p:spPr>
      </p:pic>
      <p:sp>
        <p:nvSpPr>
          <p:cNvPr id="12" name="TextBox 11">
            <a:extLst>
              <a:ext uri="{FF2B5EF4-FFF2-40B4-BE49-F238E27FC236}">
                <a16:creationId xmlns:a16="http://schemas.microsoft.com/office/drawing/2014/main" id="{5EC022D0-9676-4E07-8EA8-35C10E811586}"/>
              </a:ext>
            </a:extLst>
          </p:cNvPr>
          <p:cNvSpPr txBox="1"/>
          <p:nvPr/>
        </p:nvSpPr>
        <p:spPr>
          <a:xfrm>
            <a:off x="641135" y="3957874"/>
            <a:ext cx="8376788" cy="738664"/>
          </a:xfrm>
          <a:prstGeom prst="rect">
            <a:avLst/>
          </a:prstGeom>
          <a:noFill/>
        </p:spPr>
        <p:txBody>
          <a:bodyPr wrap="square">
            <a:spAutoFit/>
          </a:bodyPr>
          <a:lstStyle/>
          <a:p>
            <a:r>
              <a:rPr lang="en-US" b="0" i="0" dirty="0">
                <a:solidFill>
                  <a:srgbClr val="222222"/>
                </a:solidFill>
                <a:effectLst/>
                <a:latin typeface="Arial" panose="020B0604020202020204" pitchFamily="34" charset="0"/>
              </a:rPr>
              <a:t>We used Python/Pandas to ingest the raw data from csv file. This data was loaded into Pandas data frame and multiple data sets were generated from this raw data. These data sets were saved as .</a:t>
            </a:r>
            <a:r>
              <a:rPr lang="en-US" b="0" i="0" dirty="0" err="1">
                <a:solidFill>
                  <a:srgbClr val="222222"/>
                </a:solidFill>
                <a:effectLst/>
                <a:latin typeface="Arial" panose="020B0604020202020204" pitchFamily="34" charset="0"/>
              </a:rPr>
              <a:t>js</a:t>
            </a:r>
            <a:r>
              <a:rPr lang="en-US" b="0" i="0" dirty="0">
                <a:solidFill>
                  <a:srgbClr val="222222"/>
                </a:solidFill>
                <a:effectLst/>
                <a:latin typeface="Arial" panose="020B0604020202020204" pitchFamily="34" charset="0"/>
              </a:rPr>
              <a:t> files in format acceptable to </a:t>
            </a:r>
            <a:r>
              <a:rPr lang="en-US" b="0" i="0" dirty="0" err="1">
                <a:solidFill>
                  <a:srgbClr val="222222"/>
                </a:solidFill>
                <a:effectLst/>
                <a:latin typeface="Arial" panose="020B0604020202020204" pitchFamily="34" charset="0"/>
              </a:rPr>
              <a:t>Plotly</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js</a:t>
            </a:r>
            <a:r>
              <a:rPr lang="en-US" b="0" i="0" dirty="0">
                <a:solidFill>
                  <a:srgbClr val="2222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366072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Subtitle 4">
            <a:extLst>
              <a:ext uri="{FF2B5EF4-FFF2-40B4-BE49-F238E27FC236}">
                <a16:creationId xmlns:a16="http://schemas.microsoft.com/office/drawing/2014/main" id="{E1859C29-5350-46D1-BA18-AF2AECAE3170}"/>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pPr marL="139700" indent="0">
              <a:buNone/>
            </a:pPr>
            <a:r>
              <a:rPr lang="en-US" sz="1500" b="0" i="0" dirty="0">
                <a:solidFill>
                  <a:srgbClr val="222222"/>
                </a:solidFill>
                <a:effectLst/>
                <a:latin typeface="Roboto" panose="02000000000000000000" pitchFamily="2" charset="0"/>
                <a:ea typeface="Roboto" panose="02000000000000000000" pitchFamily="2" charset="0"/>
              </a:rPr>
              <a:t>We created four visualizations:</a:t>
            </a:r>
          </a:p>
          <a:p>
            <a:endParaRPr lang="en-US" sz="2000" dirty="0">
              <a:solidFill>
                <a:srgbClr val="222222"/>
              </a:solidFill>
              <a:latin typeface="Arial" panose="020B0604020202020204" pitchFamily="34" charset="0"/>
            </a:endParaRPr>
          </a:p>
          <a:p>
            <a:pPr marL="482600" indent="-342900">
              <a:buFont typeface="+mj-lt"/>
              <a:buAutoNum type="arabicPeriod"/>
            </a:pPr>
            <a:r>
              <a:rPr lang="en-US" sz="1500" b="0" i="0" u="sng" dirty="0">
                <a:solidFill>
                  <a:srgbClr val="222222"/>
                </a:solidFill>
                <a:effectLst/>
                <a:latin typeface="Roboto" panose="02000000000000000000" pitchFamily="2" charset="0"/>
                <a:ea typeface="Roboto" panose="02000000000000000000" pitchFamily="2" charset="0"/>
              </a:rPr>
              <a:t>Years with Highest and Lowest Births</a:t>
            </a:r>
            <a:r>
              <a:rPr lang="en-US" sz="1500" dirty="0">
                <a:solidFill>
                  <a:srgbClr val="222222"/>
                </a:solidFill>
                <a:latin typeface="Roboto" panose="02000000000000000000" pitchFamily="2" charset="0"/>
                <a:ea typeface="Roboto" panose="02000000000000000000" pitchFamily="2" charset="0"/>
              </a:rPr>
              <a:t>  </a:t>
            </a:r>
            <a:r>
              <a:rPr lang="en-US" sz="1500" b="0" i="0" dirty="0">
                <a:solidFill>
                  <a:srgbClr val="222222"/>
                </a:solidFill>
                <a:effectLst/>
                <a:latin typeface="Roboto" panose="02000000000000000000" pitchFamily="2" charset="0"/>
                <a:ea typeface="Roboto" panose="02000000000000000000" pitchFamily="2" charset="0"/>
              </a:rPr>
              <a:t>This is a </a:t>
            </a:r>
            <a:r>
              <a:rPr lang="en-US" sz="1500" b="0" i="0" dirty="0" err="1">
                <a:solidFill>
                  <a:srgbClr val="222222"/>
                </a:solidFill>
                <a:effectLst/>
                <a:latin typeface="Roboto" panose="02000000000000000000" pitchFamily="2" charset="0"/>
                <a:ea typeface="Roboto" panose="02000000000000000000" pitchFamily="2" charset="0"/>
              </a:rPr>
              <a:t>plotly</a:t>
            </a:r>
            <a:r>
              <a:rPr lang="en-US" sz="1500" b="0" i="0" dirty="0">
                <a:solidFill>
                  <a:srgbClr val="222222"/>
                </a:solidFill>
                <a:effectLst/>
                <a:latin typeface="Roboto" panose="02000000000000000000" pitchFamily="2" charset="0"/>
                <a:ea typeface="Roboto" panose="02000000000000000000" pitchFamily="2" charset="0"/>
              </a:rPr>
              <a:t> bar chart where we show Top five years with Highest and Lowest births in the USA.  HTML buttons are provided for users to choose if they want to see Years (and number of births in each of those years) with highest births or years with lowest  births.  When page loads, Years with highest births are shown by default</a:t>
            </a:r>
          </a:p>
          <a:p>
            <a:pPr marL="482600" indent="-342900">
              <a:buFont typeface="+mj-lt"/>
              <a:buAutoNum type="arabicPeriod"/>
            </a:pPr>
            <a:r>
              <a:rPr lang="en-US" sz="1500" b="0" i="0" u="sng" dirty="0">
                <a:solidFill>
                  <a:srgbClr val="222222"/>
                </a:solidFill>
                <a:effectLst/>
                <a:latin typeface="Roboto" panose="02000000000000000000" pitchFamily="2" charset="0"/>
                <a:ea typeface="Roboto" panose="02000000000000000000" pitchFamily="2" charset="0"/>
              </a:rPr>
              <a:t>Monthly Trends of number of births</a:t>
            </a:r>
            <a:br>
              <a:rPr lang="en-US" sz="1500" dirty="0">
                <a:latin typeface="Roboto" panose="02000000000000000000" pitchFamily="2" charset="0"/>
                <a:ea typeface="Roboto" panose="02000000000000000000" pitchFamily="2" charset="0"/>
              </a:rPr>
            </a:br>
            <a:r>
              <a:rPr lang="en-US" sz="1500" b="0" i="0" dirty="0">
                <a:solidFill>
                  <a:srgbClr val="222222"/>
                </a:solidFill>
                <a:effectLst/>
                <a:latin typeface="Roboto" panose="02000000000000000000" pitchFamily="2" charset="0"/>
                <a:ea typeface="Roboto" panose="02000000000000000000" pitchFamily="2" charset="0"/>
              </a:rPr>
              <a:t>This visualization is a combination of Line Chart and Scatter Chart. This shows comparison of number of births for each month for all years in the data set (2000-2014)</a:t>
            </a:r>
          </a:p>
          <a:p>
            <a:pPr marL="482600" indent="-342900">
              <a:buFont typeface="+mj-lt"/>
              <a:buAutoNum type="arabicPeriod"/>
            </a:pPr>
            <a:r>
              <a:rPr lang="en-US" sz="1500" b="0" i="0" u="sng" dirty="0">
                <a:solidFill>
                  <a:srgbClr val="222222"/>
                </a:solidFill>
                <a:effectLst/>
                <a:latin typeface="Roboto" panose="02000000000000000000" pitchFamily="2" charset="0"/>
                <a:ea typeface="Roboto" panose="02000000000000000000" pitchFamily="2" charset="0"/>
              </a:rPr>
              <a:t>Average Number of Births</a:t>
            </a:r>
            <a:br>
              <a:rPr lang="en-US" sz="1500" u="sng" dirty="0">
                <a:latin typeface="Roboto" panose="02000000000000000000" pitchFamily="2" charset="0"/>
                <a:ea typeface="Roboto" panose="02000000000000000000" pitchFamily="2" charset="0"/>
              </a:rPr>
            </a:br>
            <a:r>
              <a:rPr lang="en-US" sz="1500" b="0" i="0" dirty="0">
                <a:solidFill>
                  <a:srgbClr val="222222"/>
                </a:solidFill>
                <a:effectLst/>
                <a:latin typeface="Roboto" panose="02000000000000000000" pitchFamily="2" charset="0"/>
                <a:ea typeface="Roboto" panose="02000000000000000000" pitchFamily="2" charset="0"/>
              </a:rPr>
              <a:t>This is a </a:t>
            </a:r>
            <a:r>
              <a:rPr lang="en-US" sz="1500" b="0" i="0" dirty="0" err="1">
                <a:solidFill>
                  <a:srgbClr val="222222"/>
                </a:solidFill>
                <a:effectLst/>
                <a:latin typeface="Roboto" panose="02000000000000000000" pitchFamily="2" charset="0"/>
                <a:ea typeface="Roboto" panose="02000000000000000000" pitchFamily="2" charset="0"/>
              </a:rPr>
              <a:t>plotly</a:t>
            </a:r>
            <a:r>
              <a:rPr lang="en-US" sz="1500" b="0" i="0" dirty="0">
                <a:solidFill>
                  <a:srgbClr val="222222"/>
                </a:solidFill>
                <a:effectLst/>
                <a:latin typeface="Roboto" panose="02000000000000000000" pitchFamily="2" charset="0"/>
                <a:ea typeface="Roboto" panose="02000000000000000000" pitchFamily="2" charset="0"/>
              </a:rPr>
              <a:t> scatter chart.  It shows the average number of births per day for years 2000 - 2014</a:t>
            </a:r>
          </a:p>
          <a:p>
            <a:pPr marL="482600" indent="-342900">
              <a:buFont typeface="+mj-lt"/>
              <a:buAutoNum type="arabicPeriod"/>
            </a:pPr>
            <a:r>
              <a:rPr lang="en-US" sz="1500" b="0" i="0" u="sng" dirty="0">
                <a:solidFill>
                  <a:srgbClr val="222222"/>
                </a:solidFill>
                <a:effectLst/>
                <a:latin typeface="Roboto" panose="02000000000000000000" pitchFamily="2" charset="0"/>
                <a:ea typeface="Roboto" panose="02000000000000000000" pitchFamily="2" charset="0"/>
              </a:rPr>
              <a:t>Data Page</a:t>
            </a:r>
            <a:br>
              <a:rPr lang="en-US" sz="1500" dirty="0">
                <a:latin typeface="Roboto" panose="02000000000000000000" pitchFamily="2" charset="0"/>
                <a:ea typeface="Roboto" panose="02000000000000000000" pitchFamily="2" charset="0"/>
              </a:rPr>
            </a:br>
            <a:r>
              <a:rPr lang="en-US" sz="1500" b="0" i="0" dirty="0">
                <a:solidFill>
                  <a:srgbClr val="222222"/>
                </a:solidFill>
                <a:effectLst/>
                <a:latin typeface="Roboto" panose="02000000000000000000" pitchFamily="2" charset="0"/>
                <a:ea typeface="Roboto" panose="02000000000000000000" pitchFamily="2" charset="0"/>
              </a:rPr>
              <a:t>This is a formatted html table showing the raw data used in the project.  We have replaced month numbers with Month names.</a:t>
            </a:r>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16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B9A7A9D8-B828-4E8C-BF00-15BABE467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856" y="1180214"/>
            <a:ext cx="8856921" cy="3296093"/>
          </a:xfrm>
          <a:prstGeom prst="rect">
            <a:avLst/>
          </a:prstGeom>
        </p:spPr>
      </p:pic>
    </p:spTree>
    <p:extLst>
      <p:ext uri="{BB962C8B-B14F-4D97-AF65-F5344CB8AC3E}">
        <p14:creationId xmlns:p14="http://schemas.microsoft.com/office/powerpoint/2010/main" val="413927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pPr marL="139700" indent="0">
              <a:buNone/>
            </a:pPr>
            <a:r>
              <a:rPr lang="en-US" sz="1500" b="0" i="0" u="sng" dirty="0">
                <a:solidFill>
                  <a:srgbClr val="222222"/>
                </a:solidFill>
                <a:effectLst/>
                <a:latin typeface="Roboto" panose="02000000000000000000" pitchFamily="2" charset="0"/>
                <a:ea typeface="Roboto" panose="02000000000000000000" pitchFamily="2" charset="0"/>
              </a:rPr>
              <a:t>Years with Highest and Lowest Births</a:t>
            </a:r>
            <a:endParaRPr lang="en-US" sz="15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A2E38907-0C67-47BA-AC71-D15921213B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42" y="1292029"/>
            <a:ext cx="8920716" cy="3239923"/>
          </a:xfrm>
          <a:prstGeom prst="rect">
            <a:avLst/>
          </a:prstGeom>
        </p:spPr>
      </p:pic>
      <p:pic>
        <p:nvPicPr>
          <p:cNvPr id="7" name="Picture 6">
            <a:extLst>
              <a:ext uri="{FF2B5EF4-FFF2-40B4-BE49-F238E27FC236}">
                <a16:creationId xmlns:a16="http://schemas.microsoft.com/office/drawing/2014/main" id="{1E7DD1F0-069C-47D9-8F9D-9A127106CD3A}"/>
              </a:ext>
            </a:extLst>
          </p:cNvPr>
          <p:cNvPicPr>
            <a:picLocks noChangeAspect="1"/>
          </p:cNvPicPr>
          <p:nvPr/>
        </p:nvPicPr>
        <p:blipFill>
          <a:blip r:embed="rId3"/>
          <a:stretch>
            <a:fillRect/>
          </a:stretch>
        </p:blipFill>
        <p:spPr>
          <a:xfrm>
            <a:off x="4386903" y="2402957"/>
            <a:ext cx="3956261" cy="2128995"/>
          </a:xfrm>
          <a:prstGeom prst="rect">
            <a:avLst/>
          </a:prstGeom>
        </p:spPr>
      </p:pic>
      <p:sp>
        <p:nvSpPr>
          <p:cNvPr id="10" name="Rectangle 9">
            <a:extLst>
              <a:ext uri="{FF2B5EF4-FFF2-40B4-BE49-F238E27FC236}">
                <a16:creationId xmlns:a16="http://schemas.microsoft.com/office/drawing/2014/main" id="{318A72AD-F631-4D87-A768-A6490C58C2C6}"/>
              </a:ext>
            </a:extLst>
          </p:cNvPr>
          <p:cNvSpPr/>
          <p:nvPr/>
        </p:nvSpPr>
        <p:spPr>
          <a:xfrm>
            <a:off x="282387" y="4477871"/>
            <a:ext cx="8587287" cy="3810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Since the great recession of 2007, millennials delayed major life events like getting married and having children.  They want to establish a strong financial foundation before having children to ensure they can send them through college.  Women are also delaying child bearing (career, education)</a:t>
            </a:r>
          </a:p>
        </p:txBody>
      </p:sp>
    </p:spTree>
    <p:extLst>
      <p:ext uri="{BB962C8B-B14F-4D97-AF65-F5344CB8AC3E}">
        <p14:creationId xmlns:p14="http://schemas.microsoft.com/office/powerpoint/2010/main" val="233705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B384-E6C1-4E4B-829D-A3A426735619}"/>
              </a:ext>
            </a:extLst>
          </p:cNvPr>
          <p:cNvSpPr>
            <a:spLocks noGrp="1"/>
          </p:cNvSpPr>
          <p:nvPr>
            <p:ph type="title"/>
          </p:nvPr>
        </p:nvSpPr>
        <p:spPr/>
        <p:txBody>
          <a:bodyPr/>
          <a:lstStyle/>
          <a:p>
            <a:r>
              <a:rPr lang="en-US" dirty="0"/>
              <a:t>Final Visualizations</a:t>
            </a:r>
          </a:p>
        </p:txBody>
      </p:sp>
      <p:sp>
        <p:nvSpPr>
          <p:cNvPr id="4" name="Slide Number Placeholder 3">
            <a:extLst>
              <a:ext uri="{FF2B5EF4-FFF2-40B4-BE49-F238E27FC236}">
                <a16:creationId xmlns:a16="http://schemas.microsoft.com/office/drawing/2014/main" id="{B37FC69B-5AEE-4D10-9E55-346B8EAE92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Subtitle 4">
            <a:extLst>
              <a:ext uri="{FF2B5EF4-FFF2-40B4-BE49-F238E27FC236}">
                <a16:creationId xmlns:a16="http://schemas.microsoft.com/office/drawing/2014/main" id="{E1859C29-5350-46D1-BA18-AF2AECAE3170}"/>
              </a:ext>
            </a:extLst>
          </p:cNvPr>
          <p:cNvSpPr>
            <a:spLocks noGrp="1"/>
          </p:cNvSpPr>
          <p:nvPr>
            <p:ph type="subTitle" idx="2"/>
          </p:nvPr>
        </p:nvSpPr>
        <p:spPr/>
        <p:txBody>
          <a:bodyPr/>
          <a:lstStyle/>
          <a:p>
            <a:endParaRPr lang="en-US" dirty="0"/>
          </a:p>
        </p:txBody>
      </p:sp>
      <p:sp>
        <p:nvSpPr>
          <p:cNvPr id="6" name="Text Placeholder 5">
            <a:extLst>
              <a:ext uri="{FF2B5EF4-FFF2-40B4-BE49-F238E27FC236}">
                <a16:creationId xmlns:a16="http://schemas.microsoft.com/office/drawing/2014/main" id="{BD775AC6-E52E-4307-B701-C52DE6A78BD2}"/>
              </a:ext>
            </a:extLst>
          </p:cNvPr>
          <p:cNvSpPr>
            <a:spLocks noGrp="1"/>
          </p:cNvSpPr>
          <p:nvPr>
            <p:ph type="body" idx="3"/>
          </p:nvPr>
        </p:nvSpPr>
        <p:spPr>
          <a:xfrm>
            <a:off x="175" y="765544"/>
            <a:ext cx="9144000" cy="4140906"/>
          </a:xfrm>
        </p:spPr>
        <p:txBody>
          <a:bodyPr/>
          <a:lstStyle/>
          <a:p>
            <a:pPr marL="139700" indent="0">
              <a:buNone/>
            </a:pPr>
            <a:r>
              <a:rPr lang="en-US" sz="1500" b="0" i="0" u="sng" dirty="0">
                <a:solidFill>
                  <a:srgbClr val="222222"/>
                </a:solidFill>
                <a:effectLst/>
                <a:latin typeface="Roboto" panose="02000000000000000000" pitchFamily="2" charset="0"/>
                <a:ea typeface="Roboto" panose="02000000000000000000" pitchFamily="2" charset="0"/>
              </a:rPr>
              <a:t>Monthly Trends of number of births</a:t>
            </a:r>
            <a:br>
              <a:rPr lang="en-US" sz="1500" dirty="0">
                <a:latin typeface="Roboto" panose="02000000000000000000" pitchFamily="2" charset="0"/>
                <a:ea typeface="Roboto" panose="02000000000000000000" pitchFamily="2" charset="0"/>
              </a:rPr>
            </a:br>
            <a:endParaRPr lang="en-US" sz="15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912E9464-70A3-4AA5-9B4D-ACD88CED9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00" y="1002594"/>
            <a:ext cx="9144000" cy="4140906"/>
          </a:xfrm>
          <a:prstGeom prst="rect">
            <a:avLst/>
          </a:prstGeom>
        </p:spPr>
      </p:pic>
      <p:sp>
        <p:nvSpPr>
          <p:cNvPr id="9" name="TextBox 8">
            <a:extLst>
              <a:ext uri="{FF2B5EF4-FFF2-40B4-BE49-F238E27FC236}">
                <a16:creationId xmlns:a16="http://schemas.microsoft.com/office/drawing/2014/main" id="{BD74D0DD-9A4A-4548-B020-43ACA5316128}"/>
              </a:ext>
            </a:extLst>
          </p:cNvPr>
          <p:cNvSpPr txBox="1"/>
          <p:nvPr/>
        </p:nvSpPr>
        <p:spPr>
          <a:xfrm>
            <a:off x="4658260" y="1080763"/>
            <a:ext cx="1439982" cy="400110"/>
          </a:xfrm>
          <a:prstGeom prst="rect">
            <a:avLst/>
          </a:prstGeom>
          <a:solidFill>
            <a:schemeClr val="accent5">
              <a:lumMod val="20000"/>
              <a:lumOff val="80000"/>
            </a:schemeClr>
          </a:solidFill>
        </p:spPr>
        <p:txBody>
          <a:bodyPr wrap="square" rtlCol="0">
            <a:spAutoFit/>
          </a:bodyPr>
          <a:lstStyle/>
          <a:p>
            <a:r>
              <a:rPr lang="en-US" sz="1000" dirty="0"/>
              <a:t>August is the month with the highest births</a:t>
            </a:r>
          </a:p>
        </p:txBody>
      </p:sp>
      <p:sp>
        <p:nvSpPr>
          <p:cNvPr id="11" name="TextBox 10">
            <a:extLst>
              <a:ext uri="{FF2B5EF4-FFF2-40B4-BE49-F238E27FC236}">
                <a16:creationId xmlns:a16="http://schemas.microsoft.com/office/drawing/2014/main" id="{19633E70-3A3A-43BF-8579-89F185E003F3}"/>
              </a:ext>
            </a:extLst>
          </p:cNvPr>
          <p:cNvSpPr txBox="1"/>
          <p:nvPr/>
        </p:nvSpPr>
        <p:spPr>
          <a:xfrm>
            <a:off x="1805242" y="4306310"/>
            <a:ext cx="1439982" cy="400110"/>
          </a:xfrm>
          <a:prstGeom prst="rect">
            <a:avLst/>
          </a:prstGeom>
          <a:solidFill>
            <a:schemeClr val="accent5">
              <a:lumMod val="20000"/>
              <a:lumOff val="80000"/>
            </a:schemeClr>
          </a:solidFill>
        </p:spPr>
        <p:txBody>
          <a:bodyPr wrap="square" rtlCol="0">
            <a:spAutoFit/>
          </a:bodyPr>
          <a:lstStyle/>
          <a:p>
            <a:r>
              <a:rPr lang="en-US" sz="1000" dirty="0"/>
              <a:t>February is the month with the lowest births</a:t>
            </a:r>
          </a:p>
        </p:txBody>
      </p:sp>
      <p:sp>
        <p:nvSpPr>
          <p:cNvPr id="13" name="TextBox 12">
            <a:extLst>
              <a:ext uri="{FF2B5EF4-FFF2-40B4-BE49-F238E27FC236}">
                <a16:creationId xmlns:a16="http://schemas.microsoft.com/office/drawing/2014/main" id="{EE73DD79-0442-47C9-AFC6-24D15DCA7118}"/>
              </a:ext>
            </a:extLst>
          </p:cNvPr>
          <p:cNvSpPr txBox="1"/>
          <p:nvPr/>
        </p:nvSpPr>
        <p:spPr>
          <a:xfrm>
            <a:off x="1260637" y="1917537"/>
            <a:ext cx="1372746" cy="400110"/>
          </a:xfrm>
          <a:prstGeom prst="rect">
            <a:avLst/>
          </a:prstGeom>
          <a:solidFill>
            <a:schemeClr val="accent6">
              <a:lumMod val="40000"/>
              <a:lumOff val="60000"/>
            </a:schemeClr>
          </a:solidFill>
          <a:ln>
            <a:solidFill>
              <a:srgbClr val="FFFF00"/>
            </a:solidFill>
          </a:ln>
        </p:spPr>
        <p:txBody>
          <a:bodyPr wrap="square" rtlCol="0">
            <a:spAutoFit/>
          </a:bodyPr>
          <a:lstStyle/>
          <a:p>
            <a:r>
              <a:rPr lang="en-US" sz="1000" dirty="0"/>
              <a:t>Births trend upwards from February</a:t>
            </a:r>
          </a:p>
        </p:txBody>
      </p:sp>
      <p:sp>
        <p:nvSpPr>
          <p:cNvPr id="15" name="TextBox 14">
            <a:extLst>
              <a:ext uri="{FF2B5EF4-FFF2-40B4-BE49-F238E27FC236}">
                <a16:creationId xmlns:a16="http://schemas.microsoft.com/office/drawing/2014/main" id="{4A1203CF-31B0-4AB9-9F21-11F90E7B2103}"/>
              </a:ext>
            </a:extLst>
          </p:cNvPr>
          <p:cNvSpPr txBox="1"/>
          <p:nvPr/>
        </p:nvSpPr>
        <p:spPr>
          <a:xfrm>
            <a:off x="5178213" y="3609625"/>
            <a:ext cx="1518422" cy="400110"/>
          </a:xfrm>
          <a:prstGeom prst="rect">
            <a:avLst/>
          </a:prstGeom>
          <a:solidFill>
            <a:schemeClr val="accent6">
              <a:lumMod val="40000"/>
              <a:lumOff val="60000"/>
            </a:schemeClr>
          </a:solidFill>
          <a:ln>
            <a:solidFill>
              <a:srgbClr val="FFFF00"/>
            </a:solidFill>
          </a:ln>
        </p:spPr>
        <p:txBody>
          <a:bodyPr wrap="square" rtlCol="0">
            <a:spAutoFit/>
          </a:bodyPr>
          <a:lstStyle/>
          <a:p>
            <a:r>
              <a:rPr lang="en-US" sz="1000" dirty="0"/>
              <a:t>Births trend downwards from August</a:t>
            </a:r>
          </a:p>
        </p:txBody>
      </p:sp>
      <p:sp>
        <p:nvSpPr>
          <p:cNvPr id="18" name="Rectangle 17">
            <a:extLst>
              <a:ext uri="{FF2B5EF4-FFF2-40B4-BE49-F238E27FC236}">
                <a16:creationId xmlns:a16="http://schemas.microsoft.com/office/drawing/2014/main" id="{90BB029E-5589-4A65-B372-9DF4340F3539}"/>
              </a:ext>
            </a:extLst>
          </p:cNvPr>
          <p:cNvSpPr/>
          <p:nvPr/>
        </p:nvSpPr>
        <p:spPr>
          <a:xfrm>
            <a:off x="3899647" y="4168305"/>
            <a:ext cx="4970028" cy="5189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Seasons and weather conditions play a role in birthdays.  As the mercury drop in the late fall and winter, things heat up at home as people spend more time indoors.  About nine months later, a summer baby is born</a:t>
            </a:r>
          </a:p>
        </p:txBody>
      </p:sp>
    </p:spTree>
    <p:extLst>
      <p:ext uri="{BB962C8B-B14F-4D97-AF65-F5344CB8AC3E}">
        <p14:creationId xmlns:p14="http://schemas.microsoft.com/office/powerpoint/2010/main" val="6963862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7185</TotalTime>
  <Words>602</Words>
  <Application>Microsoft Office PowerPoint</Application>
  <PresentationFormat>On-screen Show (16:9)</PresentationFormat>
  <Paragraphs>53</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Roboto Medium</vt:lpstr>
      <vt:lpstr>Arial</vt:lpstr>
      <vt:lpstr>Calibri</vt:lpstr>
      <vt:lpstr>Roboto Light</vt:lpstr>
      <vt:lpstr>Roboto</vt:lpstr>
      <vt:lpstr>Roboto Thin</vt:lpstr>
      <vt:lpstr>Simple Light</vt:lpstr>
      <vt:lpstr>Births in the USA   Project #2: Vizualize Me, Captain!  Ken Ho   </vt:lpstr>
      <vt:lpstr>Theme</vt:lpstr>
      <vt:lpstr>Coding Approach</vt:lpstr>
      <vt:lpstr>Coding Approach (cont’d.)</vt:lpstr>
      <vt:lpstr>Data Munging Techniques</vt:lpstr>
      <vt:lpstr>Final Visualizations</vt:lpstr>
      <vt:lpstr>Final Visualizations</vt:lpstr>
      <vt:lpstr>Final Visualizations</vt:lpstr>
      <vt:lpstr>Final Visualizations</vt:lpstr>
      <vt:lpstr>Final Visualizations</vt:lpstr>
      <vt:lpstr>Final Visualizations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&amp; Collaboration with Git</dc:title>
  <dc:creator>John Buckholt</dc:creator>
  <cp:lastModifiedBy>Ken Ho</cp:lastModifiedBy>
  <cp:revision>68</cp:revision>
  <dcterms:modified xsi:type="dcterms:W3CDTF">2020-11-06T02:38:43Z</dcterms:modified>
</cp:coreProperties>
</file>